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415" r:id="rId2"/>
    <p:sldId id="3118" r:id="rId3"/>
    <p:sldId id="1393" r:id="rId4"/>
    <p:sldId id="3117" r:id="rId5"/>
    <p:sldId id="1396" r:id="rId6"/>
    <p:sldId id="1395" r:id="rId7"/>
    <p:sldId id="3114" r:id="rId8"/>
    <p:sldId id="311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1"/>
    <p:restoredTop sz="94646"/>
  </p:normalViewPr>
  <p:slideViewPr>
    <p:cSldViewPr snapToGrid="0">
      <p:cViewPr varScale="1">
        <p:scale>
          <a:sx n="198" d="100"/>
          <a:sy n="198" d="100"/>
        </p:scale>
        <p:origin x="20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388C-FDCB-4543-B6A2-A973589AFAF8}" type="datetimeFigureOut">
              <a:t>07.05.26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D6EA-7AAD-CA4C-B74F-EBD44F9C6EE1}" type="slidenum">
              <a:t>‹Nr.›</a:t>
            </a:fld>
            <a:endParaRPr lang="de-DE"/>
          </a:p>
        </p:txBody>
      </p:sp>
    </p:spTree>
    <p:extLst>
      <p:ext uri="{BB962C8B-B14F-4D97-AF65-F5344CB8AC3E}">
        <p14:creationId xmlns:p14="http://schemas.microsoft.com/office/powerpoint/2010/main" val="40729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3ED95-691D-444B-8525-946C72E507A8}" type="slidenum">
              <a:rPr lang="de-DE" smtClean="0"/>
              <a:pPr/>
              <a:t>1</a:t>
            </a:fld>
            <a:endParaRPr lang="de-DE" dirty="0"/>
          </a:p>
        </p:txBody>
      </p:sp>
    </p:spTree>
    <p:extLst>
      <p:ext uri="{BB962C8B-B14F-4D97-AF65-F5344CB8AC3E}">
        <p14:creationId xmlns:p14="http://schemas.microsoft.com/office/powerpoint/2010/main" val="17808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BCD6EA-7AAD-CA4C-B74F-EBD44F9C6EE1}" type="slidenum">
              <a:rPr lang="de-DE"/>
              <a:t>6</a:t>
            </a:fld>
            <a:endParaRPr lang="de-DE"/>
          </a:p>
        </p:txBody>
      </p:sp>
    </p:spTree>
    <p:extLst>
      <p:ext uri="{BB962C8B-B14F-4D97-AF65-F5344CB8AC3E}">
        <p14:creationId xmlns:p14="http://schemas.microsoft.com/office/powerpoint/2010/main" val="205982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D0D-F8B3-0FB5-780C-ACED7B9A0A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28F8BD-FD36-1F75-5F58-AA59793BC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0F3329-E425-4CBD-4941-4A932E0EBF0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5CA6BF5-799C-507F-C576-6290B8F7A184}"/>
              </a:ext>
            </a:extLst>
          </p:cNvPr>
          <p:cNvSpPr>
            <a:spLocks noGrp="1"/>
          </p:cNvSpPr>
          <p:nvPr>
            <p:ph type="sldNum" sz="quarter" idx="10"/>
          </p:nvPr>
        </p:nvSpPr>
        <p:spPr/>
        <p:txBody>
          <a:bodyPr/>
          <a:lstStyle/>
          <a:p>
            <a:fld id="{EFA3ED95-691D-444B-8525-946C72E507A8}" type="slidenum">
              <a:rPr lang="de-DE" smtClean="0"/>
              <a:pPr/>
              <a:t>8</a:t>
            </a:fld>
            <a:endParaRPr lang="de-DE" dirty="0"/>
          </a:p>
        </p:txBody>
      </p:sp>
    </p:spTree>
    <p:extLst>
      <p:ext uri="{BB962C8B-B14F-4D97-AF65-F5344CB8AC3E}">
        <p14:creationId xmlns:p14="http://schemas.microsoft.com/office/powerpoint/2010/main" val="324328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3150D-6239-8DCB-BC6B-DBB2BABC80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497A02-5D05-31E7-403D-CFD320807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6C527AB-7E29-0905-F97F-E2DF9D8948A3}"/>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6FC3448-7FB7-FE07-5527-B573C59F8A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C333F-DFF4-9869-6550-56A5749E8E6E}"/>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32032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F7B4C-1D3A-A5A1-B969-132519BE12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F24614C-9744-7502-D4E1-FE5CC847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35FFB-6776-2B9F-A1D0-461BDFAFC6E6}"/>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92FA3F0-9EF1-EEC3-31C0-A8D5C5E2C4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D8CC1B-A5BA-5A63-88DE-B3CDDA3A58E7}"/>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67347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310EBA-1FD2-25D2-DCEB-F97F5FA35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BDFFD1-C450-594F-435A-433DB1FDBE1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26C644-AFAF-79F4-2831-31210759FA47}"/>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09032806-9A94-4884-F5E3-89752C442A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18A9F3-B7AA-60F1-05D5-A4A21E3241AA}"/>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29855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Haltepräsentatio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3D6CE6-15EF-F318-E0B1-1EC7F7D4B9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76511" y="1927829"/>
            <a:ext cx="8251483" cy="2252083"/>
          </a:xfrm>
          <a:prstGeom prst="rect">
            <a:avLst/>
          </a:prstGeom>
        </p:spPr>
      </p:pic>
    </p:spTree>
    <p:extLst>
      <p:ext uri="{BB962C8B-B14F-4D97-AF65-F5344CB8AC3E}">
        <p14:creationId xmlns:p14="http://schemas.microsoft.com/office/powerpoint/2010/main" val="4286220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ld">
    <p:bg>
      <p:bgPr>
        <a:solidFill>
          <a:srgbClr val="000000"/>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59EFC867-5ED8-CB94-1918-D1F63806D28D}"/>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363759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Schlussfolie">
    <p:bg>
      <p:bgPr>
        <a:solidFill>
          <a:srgbClr val="FEE40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sp>
        <p:nvSpPr>
          <p:cNvPr id="5" name="Textfeld 4">
            <a:extLst>
              <a:ext uri="{FF2B5EF4-FFF2-40B4-BE49-F238E27FC236}">
                <a16:creationId xmlns:a16="http://schemas.microsoft.com/office/drawing/2014/main" id="{6758C4C8-6887-856A-E4DA-1DF54E650365}"/>
              </a:ext>
            </a:extLst>
          </p:cNvPr>
          <p:cNvSpPr txBox="1"/>
          <p:nvPr userDrawn="1"/>
        </p:nvSpPr>
        <p:spPr>
          <a:xfrm>
            <a:off x="1813169" y="218831"/>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algn="l" defTabSz="609585" rtl="0" eaLnBrk="0" fontAlgn="base" latinLnBrk="0" hangingPunct="0">
              <a:spcBef>
                <a:spcPts val="1600"/>
              </a:spcBef>
              <a:spcAft>
                <a:spcPts val="0"/>
              </a:spcAft>
              <a:buClr>
                <a:schemeClr val="tx2"/>
              </a:buClr>
              <a:buSzPct val="100000"/>
              <a:buFont typeface="Arial"/>
              <a:buChar char="•"/>
            </a:pPr>
            <a:endParaRPr lang="de-DE" sz="1467" kern="1200" dirty="0" err="1">
              <a:solidFill>
                <a:schemeClr val="tx1"/>
              </a:solidFill>
              <a:latin typeface="Arial"/>
              <a:ea typeface="ＭＳ Ｐゴシック" pitchFamily="-106" charset="-128"/>
              <a:cs typeface="Arial"/>
            </a:endParaRPr>
          </a:p>
        </p:txBody>
      </p:sp>
    </p:spTree>
    <p:extLst>
      <p:ext uri="{BB962C8B-B14F-4D97-AF65-F5344CB8AC3E}">
        <p14:creationId xmlns:p14="http://schemas.microsoft.com/office/powerpoint/2010/main" val="2503444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el-/Schlussfolie">
    <p:bg>
      <p:bgPr>
        <a:solidFill>
          <a:schemeClr val="accent5"/>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B8C1A7EB-49C7-A09D-A076-7FA87A13DDDF}"/>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2283123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el-/Schlussfolie">
    <p:bg>
      <p:bgPr>
        <a:solidFill>
          <a:schemeClr val="accent2"/>
        </a:solidFill>
        <a:effectLst/>
      </p:bgPr>
    </p:bg>
    <p:spTree>
      <p:nvGrpSpPr>
        <p:cNvPr id="1" name=""/>
        <p:cNvGrpSpPr/>
        <p:nvPr/>
      </p:nvGrpSpPr>
      <p:grpSpPr>
        <a:xfrm>
          <a:off x="0" y="0"/>
          <a:ext cx="0" cy="0"/>
          <a:chOff x="0" y="0"/>
          <a:chExt cx="0" cy="0"/>
        </a:xfrm>
      </p:grpSpPr>
      <p:sp>
        <p:nvSpPr>
          <p:cNvPr id="13" name="Textplatzhalter 9"/>
          <p:cNvSpPr>
            <a:spLocks noGrp="1"/>
          </p:cNvSpPr>
          <p:nvPr>
            <p:ph type="body" sz="quarter" idx="27" hasCustomPrompt="1"/>
          </p:nvPr>
        </p:nvSpPr>
        <p:spPr>
          <a:xfrm>
            <a:off x="564729" y="264953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4267" b="1" kern="1200" spc="0" dirty="0">
                <a:solidFill>
                  <a:schemeClr val="tx1"/>
                </a:solidFill>
                <a:latin typeface="Arial"/>
                <a:ea typeface="ＭＳ Ｐゴシック" charset="-128"/>
                <a:cs typeface="Arial"/>
              </a:defRPr>
            </a:lvl1pPr>
          </a:lstStyle>
          <a:p>
            <a:pPr lvl="0"/>
            <a:r>
              <a:rPr lang="de-DE" dirty="0" err="1"/>
              <a:t>Overline</a:t>
            </a:r>
            <a:endParaRPr lang="de-DE" dirty="0"/>
          </a:p>
        </p:txBody>
      </p:sp>
      <p:sp>
        <p:nvSpPr>
          <p:cNvPr id="4" name="Textplatzhalter 9">
            <a:extLst>
              <a:ext uri="{FF2B5EF4-FFF2-40B4-BE49-F238E27FC236}">
                <a16:creationId xmlns:a16="http://schemas.microsoft.com/office/drawing/2014/main" id="{EBFFC062-BBD2-0EB6-5CA9-F0535F3A4995}"/>
              </a:ext>
            </a:extLst>
          </p:cNvPr>
          <p:cNvSpPr>
            <a:spLocks noGrp="1"/>
          </p:cNvSpPr>
          <p:nvPr>
            <p:ph type="body" sz="quarter" idx="28" hasCustomPrompt="1"/>
          </p:nvPr>
        </p:nvSpPr>
        <p:spPr>
          <a:xfrm>
            <a:off x="572029" y="3062097"/>
            <a:ext cx="8409600" cy="475200"/>
          </a:xfrm>
          <a:prstGeom prst="rect">
            <a:avLst/>
          </a:prstGeom>
          <a:noFill/>
          <a:ln w="9525">
            <a:noFill/>
            <a:miter lim="800000"/>
            <a:headEnd/>
            <a:tailEnd/>
          </a:ln>
        </p:spPr>
        <p:txBody>
          <a:bodyPr lIns="144000" tIns="0" bIns="36000" anchor="b" anchorCtr="0">
            <a:noAutofit/>
          </a:bodyPr>
          <a:lstStyle>
            <a:lvl1pPr marL="0" indent="0" algn="l" rtl="0" fontAlgn="base">
              <a:spcBef>
                <a:spcPts val="0"/>
              </a:spcBef>
              <a:spcAft>
                <a:spcPct val="0"/>
              </a:spcAft>
              <a:buClr>
                <a:srgbClr val="00FF00"/>
              </a:buClr>
              <a:buSzPct val="160000"/>
              <a:buFont typeface="Arial Black" charset="0"/>
              <a:buNone/>
              <a:defRPr lang="de-DE" sz="2400" b="1" kern="1200" spc="0" dirty="0">
                <a:solidFill>
                  <a:schemeClr val="bg1"/>
                </a:solidFill>
                <a:latin typeface="Arial"/>
                <a:ea typeface="ＭＳ Ｐゴシック" charset="-128"/>
                <a:cs typeface="Arial"/>
              </a:defRPr>
            </a:lvl1pPr>
          </a:lstStyle>
          <a:p>
            <a:pPr lvl="0"/>
            <a:r>
              <a:rPr lang="de-DE" dirty="0" err="1"/>
              <a:t>Headline </a:t>
            </a:r>
            <a:endParaRPr lang="de-DE" dirty="0"/>
          </a:p>
        </p:txBody>
      </p:sp>
      <p:pic>
        <p:nvPicPr>
          <p:cNvPr id="2" name="Grafik 1">
            <a:extLst>
              <a:ext uri="{FF2B5EF4-FFF2-40B4-BE49-F238E27FC236}">
                <a16:creationId xmlns:a16="http://schemas.microsoft.com/office/drawing/2014/main" id="{2333CB94-DD84-597D-9413-08BD4169C79E}"/>
              </a:ext>
            </a:extLst>
          </p:cNvPr>
          <p:cNvPicPr>
            <a:picLocks noChangeAspect="1"/>
          </p:cNvPicPr>
          <p:nvPr userDrawn="1"/>
        </p:nvPicPr>
        <p:blipFill>
          <a:blip r:embed="rId2"/>
          <a:stretch>
            <a:fillRect/>
          </a:stretch>
        </p:blipFill>
        <p:spPr>
          <a:xfrm>
            <a:off x="11015540" y="6482244"/>
            <a:ext cx="795507" cy="217107"/>
          </a:xfrm>
          <a:prstGeom prst="rect">
            <a:avLst/>
          </a:prstGeom>
        </p:spPr>
      </p:pic>
    </p:spTree>
    <p:extLst>
      <p:ext uri="{BB962C8B-B14F-4D97-AF65-F5344CB8AC3E}">
        <p14:creationId xmlns:p14="http://schemas.microsoft.com/office/powerpoint/2010/main" val="3303590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E90A6-1A4C-0C0E-9F43-7FD5F39989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2B5CF-AA82-6D24-0CA0-B35631BD3F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703EDA-B3D4-A2FD-7CF6-7CCCD4D075DD}"/>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63CE8BE2-2326-ABA6-EFE3-CF9EF5C2D4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33B4A-40DA-58B3-01C8-FDC20255877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3739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59285-4C4A-FE67-5711-8C824A25FD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578DA1-73E0-DF07-AECC-A9C544896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D81CC4-04BD-03AB-C529-D90BA416739F}"/>
              </a:ext>
            </a:extLst>
          </p:cNvPr>
          <p:cNvSpPr>
            <a:spLocks noGrp="1"/>
          </p:cNvSpPr>
          <p:nvPr>
            <p:ph type="dt" sz="half" idx="10"/>
          </p:nvPr>
        </p:nvSpPr>
        <p:spPr/>
        <p:txBody>
          <a:body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F14BF707-380B-1B09-3CE6-50A107AF0D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DBD72D-3F4B-F06D-C5DE-CA578512EFD8}"/>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70780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70D4-2C29-EBF6-A665-A7D553023F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760EC-E4CD-67E7-D90E-1DBB5584BA6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BF2F35-1615-B84E-5625-D66987F90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3A8F26-F086-595B-AF15-9DEF68D4A34A}"/>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31ED8BB4-116E-320E-5893-17F0AECF99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550C24-8D3F-833C-FAF3-AEA5F6EA886D}"/>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067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170CB-B3C7-07FB-20BD-8A9A82BFA4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A79B3C-0A83-498F-C822-83B9CA447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18E039-5146-BCB6-9A96-DAA1EDB95C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E804ECA-0648-9E8D-9C18-5D945C35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213EF-D8CC-4A59-DCEA-7E668F7BAE7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A9EA78A-7347-D43D-4D92-87758585E3B5}"/>
              </a:ext>
            </a:extLst>
          </p:cNvPr>
          <p:cNvSpPr>
            <a:spLocks noGrp="1"/>
          </p:cNvSpPr>
          <p:nvPr>
            <p:ph type="dt" sz="half" idx="10"/>
          </p:nvPr>
        </p:nvSpPr>
        <p:spPr/>
        <p:txBody>
          <a:bodyPr/>
          <a:lstStyle/>
          <a:p>
            <a:fld id="{F84A984F-A178-224F-BDA3-BABACA622933}" type="datetimeFigureOut">
              <a:t>07.05.26</a:t>
            </a:fld>
            <a:endParaRPr lang="de-DE"/>
          </a:p>
        </p:txBody>
      </p:sp>
      <p:sp>
        <p:nvSpPr>
          <p:cNvPr id="8" name="Fußzeilenplatzhalter 7">
            <a:extLst>
              <a:ext uri="{FF2B5EF4-FFF2-40B4-BE49-F238E27FC236}">
                <a16:creationId xmlns:a16="http://schemas.microsoft.com/office/drawing/2014/main" id="{99D44371-5FE8-DF5B-CCF9-5CDCFF9980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2E997DB-9220-8B38-2B40-7862699572E3}"/>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29383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C2EF-8E2C-F74C-347A-61890829FA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315603A-0773-5283-BD75-A3419F3FBE2E}"/>
              </a:ext>
            </a:extLst>
          </p:cNvPr>
          <p:cNvSpPr>
            <a:spLocks noGrp="1"/>
          </p:cNvSpPr>
          <p:nvPr>
            <p:ph type="dt" sz="half" idx="10"/>
          </p:nvPr>
        </p:nvSpPr>
        <p:spPr/>
        <p:txBody>
          <a:bodyPr/>
          <a:lstStyle/>
          <a:p>
            <a:fld id="{F84A984F-A178-224F-BDA3-BABACA622933}" type="datetimeFigureOut">
              <a:t>07.05.26</a:t>
            </a:fld>
            <a:endParaRPr lang="de-DE"/>
          </a:p>
        </p:txBody>
      </p:sp>
      <p:sp>
        <p:nvSpPr>
          <p:cNvPr id="4" name="Fußzeilenplatzhalter 3">
            <a:extLst>
              <a:ext uri="{FF2B5EF4-FFF2-40B4-BE49-F238E27FC236}">
                <a16:creationId xmlns:a16="http://schemas.microsoft.com/office/drawing/2014/main" id="{76E065B8-DF0A-95F5-3B89-92181A7873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B2A1E7D-7500-097C-0EE8-89D602BCE296}"/>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2417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B8D22BD-943C-00B2-28D7-B6E7ABA2BE6C}"/>
              </a:ext>
            </a:extLst>
          </p:cNvPr>
          <p:cNvSpPr>
            <a:spLocks noGrp="1"/>
          </p:cNvSpPr>
          <p:nvPr>
            <p:ph type="dt" sz="half" idx="10"/>
          </p:nvPr>
        </p:nvSpPr>
        <p:spPr/>
        <p:txBody>
          <a:bodyPr/>
          <a:lstStyle/>
          <a:p>
            <a:fld id="{F84A984F-A178-224F-BDA3-BABACA622933}" type="datetimeFigureOut">
              <a:t>07.05.26</a:t>
            </a:fld>
            <a:endParaRPr lang="de-DE"/>
          </a:p>
        </p:txBody>
      </p:sp>
      <p:sp>
        <p:nvSpPr>
          <p:cNvPr id="3" name="Fußzeilenplatzhalter 2">
            <a:extLst>
              <a:ext uri="{FF2B5EF4-FFF2-40B4-BE49-F238E27FC236}">
                <a16:creationId xmlns:a16="http://schemas.microsoft.com/office/drawing/2014/main" id="{3C4A7339-5F63-5D42-9B12-BDDDC3A583F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0340DD8-65F7-24E5-5A5B-22C6A03EAB11}"/>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308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07880-8CF6-95AA-6E63-C7FA3F5F72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A70509-A737-367A-C871-3F75D3A91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75B91D-4348-DE15-AA29-1CDE895B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B925BC-FA49-925C-2B2F-10E0C5869156}"/>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55FDF332-5AC5-5A93-05AF-EC27FAD659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C50E79-6AE8-46BE-713C-C555C2B3D650}"/>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4354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F5682-EC8C-5335-39C3-BE8BB1A378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A830D10-A466-1D2B-E11C-B9ACA5CA5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1B5AA9-207E-1F6E-1AF3-E1BE4417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0C0EEC-C78F-5BC4-22BB-076F26C8B0C8}"/>
              </a:ext>
            </a:extLst>
          </p:cNvPr>
          <p:cNvSpPr>
            <a:spLocks noGrp="1"/>
          </p:cNvSpPr>
          <p:nvPr>
            <p:ph type="dt" sz="half" idx="10"/>
          </p:nvPr>
        </p:nvSpPr>
        <p:spPr/>
        <p:txBody>
          <a:bodyPr/>
          <a:lstStyle/>
          <a:p>
            <a:fld id="{F84A984F-A178-224F-BDA3-BABACA622933}" type="datetimeFigureOut">
              <a:t>07.05.26</a:t>
            </a:fld>
            <a:endParaRPr lang="de-DE"/>
          </a:p>
        </p:txBody>
      </p:sp>
      <p:sp>
        <p:nvSpPr>
          <p:cNvPr id="6" name="Fußzeilenplatzhalter 5">
            <a:extLst>
              <a:ext uri="{FF2B5EF4-FFF2-40B4-BE49-F238E27FC236}">
                <a16:creationId xmlns:a16="http://schemas.microsoft.com/office/drawing/2014/main" id="{89603884-20C0-E658-A24F-7F94CCB7E4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A65385-3066-0FAD-5B6F-F37564A0FF94}"/>
              </a:ext>
            </a:extLst>
          </p:cNvPr>
          <p:cNvSpPr>
            <a:spLocks noGrp="1"/>
          </p:cNvSpPr>
          <p:nvPr>
            <p:ph type="sldNum" sz="quarter" idx="12"/>
          </p:nvPr>
        </p:nvSpPr>
        <p:spPr/>
        <p:txBody>
          <a:bodyPr/>
          <a:lstStyle/>
          <a:p>
            <a:fld id="{9EE357DB-1302-814F-B134-96C3D3CB2817}" type="slidenum">
              <a:t>‹Nr.›</a:t>
            </a:fld>
            <a:endParaRPr lang="de-DE"/>
          </a:p>
        </p:txBody>
      </p:sp>
    </p:spTree>
    <p:extLst>
      <p:ext uri="{BB962C8B-B14F-4D97-AF65-F5344CB8AC3E}">
        <p14:creationId xmlns:p14="http://schemas.microsoft.com/office/powerpoint/2010/main" val="16674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DAFDA1-9046-22E8-C397-F77BAE30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143EACE-1F2B-7C8C-CB30-60AFC6250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755B0F-91B5-CEF1-60B7-839F4CEA7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A984F-A178-224F-BDA3-BABACA622933}" type="datetimeFigureOut">
              <a:t>07.05.26</a:t>
            </a:fld>
            <a:endParaRPr lang="de-DE"/>
          </a:p>
        </p:txBody>
      </p:sp>
      <p:sp>
        <p:nvSpPr>
          <p:cNvPr id="5" name="Fußzeilenplatzhalter 4">
            <a:extLst>
              <a:ext uri="{FF2B5EF4-FFF2-40B4-BE49-F238E27FC236}">
                <a16:creationId xmlns:a16="http://schemas.microsoft.com/office/drawing/2014/main" id="{89662B7D-2C19-2D33-A7F3-20C9C9DED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667225B-2BF9-5DE5-4614-98E62797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357DB-1302-814F-B134-96C3D3CB2817}" type="slidenum">
              <a:t>‹Nr.›</a:t>
            </a:fld>
            <a:endParaRPr lang="de-DE"/>
          </a:p>
        </p:txBody>
      </p:sp>
    </p:spTree>
    <p:extLst>
      <p:ext uri="{BB962C8B-B14F-4D97-AF65-F5344CB8AC3E}">
        <p14:creationId xmlns:p14="http://schemas.microsoft.com/office/powerpoint/2010/main" val="12147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230A4-70DC-EB7A-38A9-E88DCF0F25A1}"/>
            </a:ext>
          </a:extLst>
        </p:cNvPr>
        <p:cNvGrpSpPr/>
        <p:nvPr/>
      </p:nvGrpSpPr>
      <p:grpSpPr>
        <a:xfrm>
          <a:off x="0" y="0"/>
          <a:ext cx="0" cy="0"/>
          <a:chOff x="0" y="0"/>
          <a:chExt cx="0" cy="0"/>
        </a:xfrm>
      </p:grpSpPr>
      <p:pic>
        <p:nvPicPr>
          <p:cNvPr id="14" name="Bildplatzhalter 13">
            <a:extLst>
              <a:ext uri="{FF2B5EF4-FFF2-40B4-BE49-F238E27FC236}">
                <a16:creationId xmlns:a16="http://schemas.microsoft.com/office/drawing/2014/main" id="{2117CC36-ED0C-6C41-3514-875D4B3F0369}"/>
              </a:ext>
            </a:extLst>
          </p:cNvPr>
          <p:cNvPicPr>
            <a:picLocks noGrp="1" noRot="1" noChangeAspect="1" noMove="1" noResize="1" noEditPoints="1" noAdjustHandles="1" noChangeArrowheads="1" noChangeShapeType="1" noCrop="1"/>
          </p:cNvPicPr>
          <p:nvPr>
            <p:ph type="pic" sz="quarter" idx="10"/>
          </p:nvPr>
        </p:nvPicPr>
        <p:blipFill>
          <a:blip r:embed="rId2"/>
          <a:srcRect t="3609"/>
          <a:stretch>
            <a:fillRect/>
          </a:stretch>
        </p:blipFill>
        <p:spPr>
          <a:xfrm>
            <a:off x="0" y="0"/>
            <a:ext cx="12192000" cy="6858000"/>
          </a:xfrm>
        </p:spPr>
      </p:pic>
      <p:pic>
        <p:nvPicPr>
          <p:cNvPr id="3" name="Grafik 2">
            <a:extLst>
              <a:ext uri="{FF2B5EF4-FFF2-40B4-BE49-F238E27FC236}">
                <a16:creationId xmlns:a16="http://schemas.microsoft.com/office/drawing/2014/main" id="{EF8EA662-4B55-1BE3-7CA6-DBCED00D0F3A}"/>
              </a:ext>
            </a:extLst>
          </p:cNvPr>
          <p:cNvPicPr>
            <a:picLocks noGrp="1" noRot="1" noChangeAspect="1" noMove="1" noResize="1" noEditPoints="1" noAdjustHandles="1" noChangeArrowheads="1" noChangeShapeType="1" noCrop="1"/>
          </p:cNvPicPr>
          <p:nvPr/>
        </p:nvPicPr>
        <p:blipFill>
          <a:blip r:embed="rId3"/>
          <a:stretch>
            <a:fillRect/>
          </a:stretch>
        </p:blipFill>
        <p:spPr>
          <a:xfrm>
            <a:off x="4246004" y="5731099"/>
            <a:ext cx="802515" cy="963018"/>
          </a:xfrm>
          <a:prstGeom prst="rect">
            <a:avLst/>
          </a:prstGeom>
        </p:spPr>
      </p:pic>
    </p:spTree>
    <p:extLst>
      <p:ext uri="{BB962C8B-B14F-4D97-AF65-F5344CB8AC3E}">
        <p14:creationId xmlns:p14="http://schemas.microsoft.com/office/powerpoint/2010/main" val="30604443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F49D1D4-1FDF-73C2-358B-C013370F7144}"/>
              </a:ext>
            </a:extLst>
          </p:cNvPr>
          <p:cNvPicPr>
            <a:picLocks noChangeAspect="1"/>
          </p:cNvPicPr>
          <p:nvPr/>
        </p:nvPicPr>
        <p:blipFill>
          <a:blip>
            <a:extLst>
              <a:ext uri="{96DAC541-7B7A-43D3-8B79-37D633B846F1}">
                <asvg:svgBlip xmlns:asvg="http://schemas.microsoft.com/office/drawing/2016/SVG/main" r:embed="rId2"/>
              </a:ext>
            </a:extLst>
          </a:blip>
          <a:srcRect l="3363" r="38697" b="40128"/>
          <a:stretch>
            <a:fillRect/>
          </a:stretch>
        </p:blipFill>
        <p:spPr>
          <a:xfrm>
            <a:off x="0" y="1003064"/>
            <a:ext cx="12192000" cy="5854937"/>
          </a:xfrm>
          <a:prstGeom prst="rect">
            <a:avLst/>
          </a:prstGeom>
        </p:spPr>
      </p:pic>
      <p:sp>
        <p:nvSpPr>
          <p:cNvPr id="9" name="Textfeld 8">
            <a:extLst>
              <a:ext uri="{FF2B5EF4-FFF2-40B4-BE49-F238E27FC236}">
                <a16:creationId xmlns:a16="http://schemas.microsoft.com/office/drawing/2014/main" id="{951E4FD4-B7EE-EADC-B1AF-6D293ECF0E50}"/>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AAB1058D-4CA9-5697-7F01-07DA062E28A6}"/>
              </a:ext>
            </a:extLst>
          </p:cNvPr>
          <p:cNvSpPr>
            <a:spLocks noGrp="1"/>
          </p:cNvSpPr>
          <p:nvPr>
            <p:ph type="body" sz="quarter" idx="27"/>
          </p:nvPr>
        </p:nvSpPr>
        <p:spPr>
          <a:xfrm>
            <a:off x="497847" y="1494280"/>
            <a:ext cx="11001883" cy="2403789"/>
          </a:xfrm>
        </p:spPr>
        <p:txBody>
          <a:bodyPr/>
          <a:lstStyle/>
          <a:p>
            <a:r>
              <a:rPr lang="de-DE" sz="12000">
                <a:latin typeface="Poppins" pitchFamily="2" charset="77"/>
                <a:cs typeface="Poppins" pitchFamily="2" charset="77"/>
              </a:rPr>
              <a:t>SO GEHT’S</a:t>
            </a:r>
          </a:p>
        </p:txBody>
      </p:sp>
      <p:sp>
        <p:nvSpPr>
          <p:cNvPr id="16" name="Textfeld 15">
            <a:extLst>
              <a:ext uri="{FF2B5EF4-FFF2-40B4-BE49-F238E27FC236}">
                <a16:creationId xmlns:a16="http://schemas.microsoft.com/office/drawing/2014/main" id="{14463144-2CD5-C7F3-3063-28DC7DE7DEA1}"/>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pic>
        <p:nvPicPr>
          <p:cNvPr id="6" name="Grafik 5">
            <a:extLst>
              <a:ext uri="{FF2B5EF4-FFF2-40B4-BE49-F238E27FC236}">
                <a16:creationId xmlns:a16="http://schemas.microsoft.com/office/drawing/2014/main" id="{6D159D54-D7BC-81B8-5427-6762C665AB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1671573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9C20-14C5-25ED-2963-D5735AA633D6}"/>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929243E-4D00-F127-5C08-688FEF6298DE}"/>
              </a:ext>
            </a:extLst>
          </p:cNvPr>
          <p:cNvSpPr txBox="1"/>
          <p:nvPr/>
        </p:nvSpPr>
        <p:spPr>
          <a:xfrm>
            <a:off x="872919" y="-2161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3" name="Textplatzhalter 1">
            <a:extLst>
              <a:ext uri="{FF2B5EF4-FFF2-40B4-BE49-F238E27FC236}">
                <a16:creationId xmlns:a16="http://schemas.microsoft.com/office/drawing/2014/main" id="{19FCDD32-8CD0-4E3F-7679-EC5ACDB7E52B}"/>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EXPERT TEAMS</a:t>
            </a:r>
          </a:p>
        </p:txBody>
      </p:sp>
      <p:sp>
        <p:nvSpPr>
          <p:cNvPr id="15" name="Oval 14">
            <a:extLst>
              <a:ext uri="{FF2B5EF4-FFF2-40B4-BE49-F238E27FC236}">
                <a16:creationId xmlns:a16="http://schemas.microsoft.com/office/drawing/2014/main" id="{4B9BB6DF-4E49-5B8E-56C0-57E323FDB11D}"/>
              </a:ext>
            </a:extLst>
          </p:cNvPr>
          <p:cNvSpPr/>
          <p:nvPr/>
        </p:nvSpPr>
        <p:spPr>
          <a:xfrm>
            <a:off x="750064" y="728108"/>
            <a:ext cx="1710293" cy="1710293"/>
          </a:xfrm>
          <a:prstGeom prst="ellipse">
            <a:avLst/>
          </a:prstGeom>
          <a:solidFill>
            <a:srgbClr val="31C7BB"/>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1</a:t>
            </a:r>
          </a:p>
        </p:txBody>
      </p:sp>
      <p:sp>
        <p:nvSpPr>
          <p:cNvPr id="16" name="Textfeld 15">
            <a:extLst>
              <a:ext uri="{FF2B5EF4-FFF2-40B4-BE49-F238E27FC236}">
                <a16:creationId xmlns:a16="http://schemas.microsoft.com/office/drawing/2014/main" id="{EFDA3637-DFF8-A297-9A09-BE25BE308595}"/>
              </a:ext>
            </a:extLst>
          </p:cNvPr>
          <p:cNvSpPr txBox="1"/>
          <p:nvPr/>
        </p:nvSpPr>
        <p:spPr>
          <a:xfrm>
            <a:off x="1069144" y="52456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7" name="Textplatzhalter 2">
            <a:extLst>
              <a:ext uri="{FF2B5EF4-FFF2-40B4-BE49-F238E27FC236}">
                <a16:creationId xmlns:a16="http://schemas.microsoft.com/office/drawing/2014/main" id="{DE5ADBE0-9396-11EE-44F9-A7B32CAC306F}"/>
              </a:ext>
            </a:extLst>
          </p:cNvPr>
          <p:cNvSpPr txBox="1">
            <a:spLocks/>
          </p:cNvSpPr>
          <p:nvPr/>
        </p:nvSpPr>
        <p:spPr>
          <a:xfrm>
            <a:off x="640336" y="4030210"/>
            <a:ext cx="5022849"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Jede:r bekommt eine Karte </a:t>
            </a:r>
            <a:r>
              <a:rPr lang="de-DE" sz="1333" dirty="0">
                <a:latin typeface="Poppins Medium" pitchFamily="2" charset="77"/>
                <a:cs typeface="Poppins Medium" pitchFamily="2" charset="77"/>
              </a:rPr>
              <a:t>(1–4) und liest diese vor.</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Wir machen das der Reihe nach 1 → 4:</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Frage kurz beantworten → Karte erklären                      → neue Frage vorlesen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Dann schreibt ihr zur Leitfrage 3–5 kurze Stichpunkte (max. 5) ins </a:t>
            </a:r>
            <a:r>
              <a:rPr lang="de-DE" sz="1333" b="1" dirty="0">
                <a:latin typeface="Poppins Medium" pitchFamily="2" charset="77"/>
                <a:cs typeface="Poppins Medium" pitchFamily="2" charset="77"/>
              </a:rPr>
              <a:t>Knowledge Board</a:t>
            </a:r>
            <a:r>
              <a:rPr lang="de-DE" sz="1333" dirty="0">
                <a:latin typeface="Poppins Medium" pitchFamily="2" charset="77"/>
                <a:cs typeface="Poppins Medium" pitchFamily="2" charset="77"/>
              </a:rPr>
              <a:t>.</a:t>
            </a:r>
          </a:p>
        </p:txBody>
      </p:sp>
      <p:pic>
        <p:nvPicPr>
          <p:cNvPr id="6" name="Grafik 5">
            <a:extLst>
              <a:ext uri="{FF2B5EF4-FFF2-40B4-BE49-F238E27FC236}">
                <a16:creationId xmlns:a16="http://schemas.microsoft.com/office/drawing/2014/main" id="{0F27CB6D-F04E-6472-4B29-091C22698E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7" name="Textplatzhalter 2">
            <a:extLst>
              <a:ext uri="{FF2B5EF4-FFF2-40B4-BE49-F238E27FC236}">
                <a16:creationId xmlns:a16="http://schemas.microsoft.com/office/drawing/2014/main" id="{ED9FECC5-0981-1087-A5CC-08CAEFCEC478}"/>
              </a:ext>
            </a:extLst>
          </p:cNvPr>
          <p:cNvSpPr txBox="1">
            <a:spLocks/>
          </p:cNvSpPr>
          <p:nvPr/>
        </p:nvSpPr>
        <p:spPr>
          <a:xfrm>
            <a:off x="640336" y="3524209"/>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rgbClr val="31C7BB"/>
                </a:solidFill>
                <a:latin typeface="Poppins" pitchFamily="2" charset="77"/>
                <a:cs typeface="Poppins" pitchFamily="2" charset="77"/>
              </a:rPr>
              <a:t>GLEICHE FARBEN</a:t>
            </a:r>
          </a:p>
        </p:txBody>
      </p:sp>
      <p:pic>
        <p:nvPicPr>
          <p:cNvPr id="3" name="Grafik 2">
            <a:extLst>
              <a:ext uri="{FF2B5EF4-FFF2-40B4-BE49-F238E27FC236}">
                <a16:creationId xmlns:a16="http://schemas.microsoft.com/office/drawing/2014/main" id="{48DA9E22-45F4-B43A-9F42-042A939A922E}"/>
              </a:ext>
            </a:extLst>
          </p:cNvPr>
          <p:cNvPicPr>
            <a:picLocks noChangeAspect="1"/>
          </p:cNvPicPr>
          <p:nvPr/>
        </p:nvPicPr>
        <p:blipFill>
          <a:blip r:embed="rId3"/>
          <a:stretch>
            <a:fillRect/>
          </a:stretch>
        </p:blipFill>
        <p:spPr>
          <a:xfrm>
            <a:off x="5039512" y="652470"/>
            <a:ext cx="7683323" cy="6238857"/>
          </a:xfrm>
          <a:prstGeom prst="rect">
            <a:avLst/>
          </a:prstGeom>
        </p:spPr>
      </p:pic>
    </p:spTree>
    <p:extLst>
      <p:ext uri="{BB962C8B-B14F-4D97-AF65-F5344CB8AC3E}">
        <p14:creationId xmlns:p14="http://schemas.microsoft.com/office/powerpoint/2010/main" val="3005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971B7C-29FC-673C-8942-0DAEF08CB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63200" y="1"/>
            <a:ext cx="1441393" cy="497636"/>
          </a:xfrm>
          <a:prstGeom prst="rect">
            <a:avLst/>
          </a:prstGeom>
        </p:spPr>
      </p:pic>
      <p:sp>
        <p:nvSpPr>
          <p:cNvPr id="15" name="Textfeld 14">
            <a:extLst>
              <a:ext uri="{FF2B5EF4-FFF2-40B4-BE49-F238E27FC236}">
                <a16:creationId xmlns:a16="http://schemas.microsoft.com/office/drawing/2014/main" id="{2FBD7171-06D6-9EC8-B3C9-FF0BC5343E3B}"/>
              </a:ext>
            </a:extLst>
          </p:cNvPr>
          <p:cNvSpPr txBox="1"/>
          <p:nvPr/>
        </p:nvSpPr>
        <p:spPr>
          <a:xfrm>
            <a:off x="1076119" y="-12937"/>
            <a:ext cx="1219200" cy="1219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19" name="Textfeld 18">
            <a:extLst>
              <a:ext uri="{FF2B5EF4-FFF2-40B4-BE49-F238E27FC236}">
                <a16:creationId xmlns:a16="http://schemas.microsoft.com/office/drawing/2014/main" id="{D64C7A81-E7E8-65D2-4D64-ED46AA995F18}"/>
              </a:ext>
            </a:extLst>
          </p:cNvPr>
          <p:cNvSpPr txBox="1"/>
          <p:nvPr/>
        </p:nvSpPr>
        <p:spPr>
          <a:xfrm>
            <a:off x="1272344" y="5448887"/>
            <a:ext cx="0" cy="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40000" tIns="124800" rIns="240000" bIns="124800" numCol="1" spcCol="0" rtlCol="0" fromWordArt="0" anchor="t" anchorCtr="0" forceAA="0" compatLnSpc="1">
            <a:prstTxWarp prst="textNoShape">
              <a:avLst/>
            </a:prstTxWarp>
            <a:noAutofit/>
          </a:bodyPr>
          <a:lstStyle/>
          <a:p>
            <a:pPr marL="239178" indent="-239178" defTabSz="609585" eaLnBrk="0" fontAlgn="base" hangingPunct="0">
              <a:spcBef>
                <a:spcPts val="1600"/>
              </a:spcBef>
              <a:buClr>
                <a:schemeClr val="tx2"/>
              </a:buClr>
              <a:buSzPct val="100000"/>
              <a:buFont typeface="Arial"/>
              <a:buChar char="•"/>
            </a:pPr>
            <a:endParaRPr lang="de-DE" sz="1467" dirty="0" err="1">
              <a:solidFill>
                <a:schemeClr val="tx1"/>
              </a:solidFill>
              <a:latin typeface="Arial"/>
              <a:ea typeface="ＭＳ Ｐゴシック" pitchFamily="-106" charset="-128"/>
              <a:cs typeface="Arial"/>
            </a:endParaRPr>
          </a:p>
        </p:txBody>
      </p:sp>
      <p:sp>
        <p:nvSpPr>
          <p:cNvPr id="24" name="Textplatzhalter 1">
            <a:extLst>
              <a:ext uri="{FF2B5EF4-FFF2-40B4-BE49-F238E27FC236}">
                <a16:creationId xmlns:a16="http://schemas.microsoft.com/office/drawing/2014/main" id="{EF858EBC-D5DF-1920-FC60-C6CDFA2E164A}"/>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PUZZLE TEAMS</a:t>
            </a:r>
          </a:p>
        </p:txBody>
      </p:sp>
      <p:sp>
        <p:nvSpPr>
          <p:cNvPr id="25" name="Oval 24">
            <a:extLst>
              <a:ext uri="{FF2B5EF4-FFF2-40B4-BE49-F238E27FC236}">
                <a16:creationId xmlns:a16="http://schemas.microsoft.com/office/drawing/2014/main" id="{CA7986E9-4346-3979-A4AB-516C8627B33E}"/>
              </a:ext>
            </a:extLst>
          </p:cNvPr>
          <p:cNvSpPr/>
          <p:nvPr/>
        </p:nvSpPr>
        <p:spPr>
          <a:xfrm>
            <a:off x="750064" y="728108"/>
            <a:ext cx="1710293" cy="1710293"/>
          </a:xfrm>
          <a:prstGeom prst="ellipse">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2</a:t>
            </a:r>
          </a:p>
        </p:txBody>
      </p:sp>
      <p:sp>
        <p:nvSpPr>
          <p:cNvPr id="26" name="Textplatzhalter 2">
            <a:extLst>
              <a:ext uri="{FF2B5EF4-FFF2-40B4-BE49-F238E27FC236}">
                <a16:creationId xmlns:a16="http://schemas.microsoft.com/office/drawing/2014/main" id="{03B5A857-1ABD-4F62-EC28-192FC8685651}"/>
              </a:ext>
            </a:extLst>
          </p:cNvPr>
          <p:cNvSpPr txBox="1">
            <a:spLocks/>
          </p:cNvSpPr>
          <p:nvPr/>
        </p:nvSpPr>
        <p:spPr>
          <a:xfrm>
            <a:off x="640336" y="4030215"/>
            <a:ext cx="4920709" cy="244717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Neue Gruppen: </a:t>
            </a:r>
            <a:r>
              <a:rPr lang="de-DE" sz="1333" dirty="0">
                <a:latin typeface="Poppins Medium" pitchFamily="2" charset="77"/>
                <a:cs typeface="Poppins Medium" pitchFamily="2" charset="77"/>
              </a:rPr>
              <a:t>In jeder Gruppe ist jede Farbe einmal.</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Ihr erklärt euch eure Themen und füllt das Knowledge Board komplett aus.</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27" name="Textplatzhalter 2">
            <a:extLst>
              <a:ext uri="{FF2B5EF4-FFF2-40B4-BE49-F238E27FC236}">
                <a16:creationId xmlns:a16="http://schemas.microsoft.com/office/drawing/2014/main" id="{AEF69B95-3B2A-BE5F-AFD4-43E933F5BDD0}"/>
              </a:ext>
            </a:extLst>
          </p:cNvPr>
          <p:cNvSpPr txBox="1">
            <a:spLocks/>
          </p:cNvSpPr>
          <p:nvPr/>
        </p:nvSpPr>
        <p:spPr>
          <a:xfrm>
            <a:off x="640336" y="3521843"/>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ALLE FARBEN ZUSAMMEN</a:t>
            </a:r>
          </a:p>
        </p:txBody>
      </p:sp>
      <p:pic>
        <p:nvPicPr>
          <p:cNvPr id="4" name="Grafik 3">
            <a:extLst>
              <a:ext uri="{FF2B5EF4-FFF2-40B4-BE49-F238E27FC236}">
                <a16:creationId xmlns:a16="http://schemas.microsoft.com/office/drawing/2014/main" id="{457DEA4B-89E1-DC7C-341D-827D76877665}"/>
              </a:ext>
            </a:extLst>
          </p:cNvPr>
          <p:cNvPicPr>
            <a:picLocks noChangeAspect="1"/>
          </p:cNvPicPr>
          <p:nvPr/>
        </p:nvPicPr>
        <p:blipFill>
          <a:blip r:embed="rId3"/>
          <a:stretch>
            <a:fillRect/>
          </a:stretch>
        </p:blipFill>
        <p:spPr>
          <a:xfrm>
            <a:off x="5938391" y="442451"/>
            <a:ext cx="7294765" cy="6421448"/>
          </a:xfrm>
          <a:prstGeom prst="rect">
            <a:avLst/>
          </a:prstGeom>
        </p:spPr>
      </p:pic>
    </p:spTree>
    <p:extLst>
      <p:ext uri="{BB962C8B-B14F-4D97-AF65-F5344CB8AC3E}">
        <p14:creationId xmlns:p14="http://schemas.microsoft.com/office/powerpoint/2010/main" val="3007000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11B9955-241D-577B-62FE-0D36EBA8FF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
        <p:nvSpPr>
          <p:cNvPr id="7" name="Textplatzhalter 1">
            <a:extLst>
              <a:ext uri="{FF2B5EF4-FFF2-40B4-BE49-F238E27FC236}">
                <a16:creationId xmlns:a16="http://schemas.microsoft.com/office/drawing/2014/main" id="{3E45C552-AF44-E77A-7C52-5A1D31D127B6}"/>
              </a:ext>
            </a:extLst>
          </p:cNvPr>
          <p:cNvSpPr>
            <a:spLocks noGrp="1"/>
          </p:cNvSpPr>
          <p:nvPr>
            <p:ph type="body" sz="quarter" idx="27"/>
          </p:nvPr>
        </p:nvSpPr>
        <p:spPr>
          <a:xfrm>
            <a:off x="546129" y="2951129"/>
            <a:ext cx="8409600" cy="695740"/>
          </a:xfrm>
        </p:spPr>
        <p:txBody>
          <a:bodyPr/>
          <a:lstStyle/>
          <a:p>
            <a:r>
              <a:rPr lang="de-DE">
                <a:latin typeface="Poppins" pitchFamily="2" charset="77"/>
                <a:cs typeface="Poppins" pitchFamily="2" charset="77"/>
              </a:rPr>
              <a:t>GEMEINSAM CHECKEN</a:t>
            </a:r>
          </a:p>
        </p:txBody>
      </p:sp>
      <p:sp>
        <p:nvSpPr>
          <p:cNvPr id="8" name="Oval 7">
            <a:extLst>
              <a:ext uri="{FF2B5EF4-FFF2-40B4-BE49-F238E27FC236}">
                <a16:creationId xmlns:a16="http://schemas.microsoft.com/office/drawing/2014/main" id="{2E539C0A-3DE7-DA3B-7126-24F0BB593065}"/>
              </a:ext>
            </a:extLst>
          </p:cNvPr>
          <p:cNvSpPr/>
          <p:nvPr/>
        </p:nvSpPr>
        <p:spPr>
          <a:xfrm>
            <a:off x="750064" y="728108"/>
            <a:ext cx="1710293" cy="1710293"/>
          </a:xfrm>
          <a:prstGeom prst="ellipse">
            <a:avLst/>
          </a:prstGeom>
          <a:solidFill>
            <a:srgbClr val="FFDD12"/>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0000" tIns="335999" rIns="240000" bIns="124800" numCol="1" spcCol="0" rtlCol="0" fromWordArt="0" anchor="ctr" anchorCtr="0" forceAA="0" compatLnSpc="1">
            <a:prstTxWarp prst="textNoShape">
              <a:avLst/>
            </a:prstTxWarp>
            <a:noAutofit/>
          </a:bodyPr>
          <a:lstStyle/>
          <a:p>
            <a:pPr algn="ctr">
              <a:spcAft>
                <a:spcPts val="800"/>
              </a:spcAft>
              <a:buClr>
                <a:schemeClr val="accent1"/>
              </a:buClr>
              <a:buSzPct val="160000"/>
            </a:pPr>
            <a:r>
              <a:rPr lang="de-DE" sz="9333" b="1" dirty="0">
                <a:solidFill>
                  <a:srgbClr val="FFFFFF"/>
                </a:solidFill>
                <a:latin typeface="Poppins ExtraBold" pitchFamily="2" charset="77"/>
                <a:cs typeface="Poppins ExtraBold" pitchFamily="2" charset="77"/>
              </a:rPr>
              <a:t>3</a:t>
            </a:r>
          </a:p>
        </p:txBody>
      </p:sp>
      <p:sp>
        <p:nvSpPr>
          <p:cNvPr id="9" name="Textplatzhalter 2">
            <a:extLst>
              <a:ext uri="{FF2B5EF4-FFF2-40B4-BE49-F238E27FC236}">
                <a16:creationId xmlns:a16="http://schemas.microsoft.com/office/drawing/2014/main" id="{C938943A-CFF1-1A14-9AAA-CA06D6A51EA3}"/>
              </a:ext>
            </a:extLst>
          </p:cNvPr>
          <p:cNvSpPr txBox="1">
            <a:spLocks/>
          </p:cNvSpPr>
          <p:nvPr/>
        </p:nvSpPr>
        <p:spPr>
          <a:xfrm>
            <a:off x="640336" y="4030215"/>
            <a:ext cx="4342755" cy="2934455"/>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de-DE" sz="1333" b="1" dirty="0">
                <a:latin typeface="Poppins Medium" pitchFamily="2" charset="77"/>
                <a:cs typeface="Poppins Medium" pitchFamily="2" charset="77"/>
              </a:rPr>
              <a:t>Wir vergleichen die Ergebnisse </a:t>
            </a:r>
            <a:r>
              <a:rPr lang="de-DE" sz="1333" dirty="0">
                <a:latin typeface="Poppins Medium" pitchFamily="2" charset="77"/>
                <a:cs typeface="Poppins Medium" pitchFamily="2" charset="77"/>
              </a:rPr>
              <a:t>und sammeln die wichtigsten Regeln.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b="1" dirty="0">
                <a:latin typeface="Poppins Medium" pitchFamily="2" charset="77"/>
                <a:cs typeface="Poppins Medium" pitchFamily="2" charset="77"/>
              </a:rPr>
              <a:t>Wichtig: </a:t>
            </a:r>
            <a:r>
              <a:rPr lang="de-DE" sz="1333" dirty="0">
                <a:latin typeface="Poppins Medium" pitchFamily="2" charset="77"/>
                <a:cs typeface="Poppins Medium" pitchFamily="2" charset="77"/>
              </a:rPr>
              <a:t>In der nächsten Stunde gibt’s ein Online-Quiz.</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a:p>
            <a:pPr marL="228594" indent="-228594">
              <a:buFont typeface="Arial" panose="020B0604020202020204" pitchFamily="34" charset="0"/>
              <a:buChar char="•"/>
            </a:pPr>
            <a:r>
              <a:rPr lang="de-DE" sz="1333" dirty="0">
                <a:latin typeface="Poppins Medium" pitchFamily="2" charset="77"/>
                <a:cs typeface="Poppins Medium" pitchFamily="2" charset="77"/>
              </a:rPr>
              <a:t>Das </a:t>
            </a:r>
            <a:r>
              <a:rPr lang="de-DE" sz="1333" b="1" dirty="0">
                <a:latin typeface="Poppins Medium" pitchFamily="2" charset="77"/>
                <a:cs typeface="Poppins Medium" pitchFamily="2" charset="77"/>
              </a:rPr>
              <a:t>Knowledge Board </a:t>
            </a:r>
            <a:r>
              <a:rPr lang="de-DE" sz="1333" dirty="0">
                <a:latin typeface="Poppins Medium" pitchFamily="2" charset="77"/>
                <a:cs typeface="Poppins Medium" pitchFamily="2" charset="77"/>
              </a:rPr>
              <a:t>hilft euch dabei.            Es gibt etwas zu gewinnen.</a:t>
            </a:r>
          </a:p>
          <a:p>
            <a:pPr marL="228594" indent="-228594">
              <a:buFont typeface="Arial" panose="020B0604020202020204" pitchFamily="34" charset="0"/>
              <a:buChar char="•"/>
            </a:pPr>
            <a:endParaRPr lang="de-DE" sz="1333" dirty="0">
              <a:latin typeface="Poppins Medium" pitchFamily="2" charset="77"/>
              <a:cs typeface="Poppins Medium" pitchFamily="2" charset="77"/>
            </a:endParaRPr>
          </a:p>
        </p:txBody>
      </p:sp>
      <p:sp>
        <p:nvSpPr>
          <p:cNvPr id="10" name="Textplatzhalter 2">
            <a:extLst>
              <a:ext uri="{FF2B5EF4-FFF2-40B4-BE49-F238E27FC236}">
                <a16:creationId xmlns:a16="http://schemas.microsoft.com/office/drawing/2014/main" id="{C806F0A2-7FFA-5F4F-CE51-2F879290B90F}"/>
              </a:ext>
            </a:extLst>
          </p:cNvPr>
          <p:cNvSpPr txBox="1">
            <a:spLocks/>
          </p:cNvSpPr>
          <p:nvPr/>
        </p:nvSpPr>
        <p:spPr>
          <a:xfrm>
            <a:off x="640336" y="3522840"/>
            <a:ext cx="2907537" cy="320803"/>
          </a:xfrm>
          <a:prstGeom prst="rect">
            <a:avLst/>
          </a:prstGeom>
        </p:spPr>
        <p:txBody>
          <a:bodyPr/>
          <a:lstStyle>
            <a:lvl1pPr marL="0" indent="0" algn="l" defTabSz="403915" rtl="0" eaLnBrk="1" latinLnBrk="0" hangingPunct="1">
              <a:spcBef>
                <a:spcPct val="20000"/>
              </a:spcBef>
              <a:buFont typeface="Arial"/>
              <a:buNone/>
              <a:defRPr sz="1200" kern="1200">
                <a:solidFill>
                  <a:schemeClr val="tx1"/>
                </a:solidFill>
                <a:latin typeface="Arial"/>
                <a:ea typeface="+mn-ea"/>
                <a:cs typeface="Arial"/>
              </a:defRPr>
            </a:lvl1pPr>
            <a:lvl2pPr marL="656362" indent="-252447" algn="l" defTabSz="403915" rtl="0" eaLnBrk="1" latinLnBrk="0" hangingPunct="1">
              <a:spcBef>
                <a:spcPct val="20000"/>
              </a:spcBef>
              <a:buFont typeface="Arial"/>
              <a:buChar char="–"/>
              <a:defRPr sz="2500" kern="1200">
                <a:solidFill>
                  <a:schemeClr val="tx1"/>
                </a:solidFill>
                <a:latin typeface="+mn-lt"/>
                <a:ea typeface="+mn-ea"/>
                <a:cs typeface="+mn-cs"/>
              </a:defRPr>
            </a:lvl2pPr>
            <a:lvl3pPr marL="1009786" indent="-201957" algn="l" defTabSz="403915" rtl="0" eaLnBrk="1" latinLnBrk="0" hangingPunct="1">
              <a:spcBef>
                <a:spcPct val="20000"/>
              </a:spcBef>
              <a:buFont typeface="Arial"/>
              <a:buChar char="•"/>
              <a:defRPr sz="2100" kern="1200">
                <a:solidFill>
                  <a:schemeClr val="tx1"/>
                </a:solidFill>
                <a:latin typeface="+mn-lt"/>
                <a:ea typeface="+mn-ea"/>
                <a:cs typeface="+mn-cs"/>
              </a:defRPr>
            </a:lvl3pPr>
            <a:lvl4pPr marL="1413701" indent="-201957" algn="l" defTabSz="403915" rtl="0" eaLnBrk="1" latinLnBrk="0" hangingPunct="1">
              <a:spcBef>
                <a:spcPct val="20000"/>
              </a:spcBef>
              <a:buFont typeface="Arial"/>
              <a:buChar char="–"/>
              <a:defRPr sz="1800" kern="1200">
                <a:solidFill>
                  <a:schemeClr val="tx1"/>
                </a:solidFill>
                <a:latin typeface="+mn-lt"/>
                <a:ea typeface="+mn-ea"/>
                <a:cs typeface="+mn-cs"/>
              </a:defRPr>
            </a:lvl4pPr>
            <a:lvl5pPr marL="1817614" indent="-201957" algn="l" defTabSz="403915" rtl="0" eaLnBrk="1" latinLnBrk="0" hangingPunct="1">
              <a:spcBef>
                <a:spcPct val="20000"/>
              </a:spcBef>
              <a:buFont typeface="Arial"/>
              <a:buChar char="»"/>
              <a:defRPr sz="1800" kern="1200">
                <a:solidFill>
                  <a:schemeClr val="tx1"/>
                </a:solidFill>
                <a:latin typeface="+mn-lt"/>
                <a:ea typeface="+mn-ea"/>
                <a:cs typeface="+mn-cs"/>
              </a:defRPr>
            </a:lvl5pPr>
            <a:lvl6pPr marL="2221529" indent="-201957" algn="l" defTabSz="403915" rtl="0" eaLnBrk="1" latinLnBrk="0" hangingPunct="1">
              <a:spcBef>
                <a:spcPct val="20000"/>
              </a:spcBef>
              <a:buFont typeface="Arial"/>
              <a:buChar char="•"/>
              <a:defRPr sz="1800" kern="1200">
                <a:solidFill>
                  <a:schemeClr val="tx1"/>
                </a:solidFill>
                <a:latin typeface="+mn-lt"/>
                <a:ea typeface="+mn-ea"/>
                <a:cs typeface="+mn-cs"/>
              </a:defRPr>
            </a:lvl6pPr>
            <a:lvl7pPr marL="2625444" indent="-201957" algn="l" defTabSz="403915" rtl="0" eaLnBrk="1" latinLnBrk="0" hangingPunct="1">
              <a:spcBef>
                <a:spcPct val="20000"/>
              </a:spcBef>
              <a:buFont typeface="Arial"/>
              <a:buChar char="•"/>
              <a:defRPr sz="1800" kern="1200">
                <a:solidFill>
                  <a:schemeClr val="tx1"/>
                </a:solidFill>
                <a:latin typeface="+mn-lt"/>
                <a:ea typeface="+mn-ea"/>
                <a:cs typeface="+mn-cs"/>
              </a:defRPr>
            </a:lvl7pPr>
            <a:lvl8pPr marL="3029358" indent="-201957" algn="l" defTabSz="403915" rtl="0" eaLnBrk="1" latinLnBrk="0" hangingPunct="1">
              <a:spcBef>
                <a:spcPct val="20000"/>
              </a:spcBef>
              <a:buFont typeface="Arial"/>
              <a:buChar char="•"/>
              <a:defRPr sz="1800" kern="1200">
                <a:solidFill>
                  <a:schemeClr val="tx1"/>
                </a:solidFill>
                <a:latin typeface="+mn-lt"/>
                <a:ea typeface="+mn-ea"/>
                <a:cs typeface="+mn-cs"/>
              </a:defRPr>
            </a:lvl8pPr>
            <a:lvl9pPr marL="3433272" indent="-201957" algn="l" defTabSz="403915" rtl="0" eaLnBrk="1" latinLnBrk="0" hangingPunct="1">
              <a:spcBef>
                <a:spcPct val="20000"/>
              </a:spcBef>
              <a:buFont typeface="Arial"/>
              <a:buChar char="•"/>
              <a:defRPr sz="1800" kern="1200">
                <a:solidFill>
                  <a:schemeClr val="tx1"/>
                </a:solidFill>
                <a:latin typeface="+mn-lt"/>
                <a:ea typeface="+mn-ea"/>
                <a:cs typeface="+mn-cs"/>
              </a:defRPr>
            </a:lvl9pPr>
          </a:lstStyle>
          <a:p>
            <a:r>
              <a:rPr lang="de-DE" sz="1333" b="1" dirty="0">
                <a:solidFill>
                  <a:schemeClr val="bg1"/>
                </a:solidFill>
                <a:latin typeface="Poppins" pitchFamily="2" charset="77"/>
                <a:cs typeface="Poppins" pitchFamily="2" charset="77"/>
              </a:rPr>
              <a:t>ZUM ABSCHLUSS</a:t>
            </a:r>
          </a:p>
        </p:txBody>
      </p:sp>
      <p:pic>
        <p:nvPicPr>
          <p:cNvPr id="11" name="Grafik 10">
            <a:extLst>
              <a:ext uri="{FF2B5EF4-FFF2-40B4-BE49-F238E27FC236}">
                <a16:creationId xmlns:a16="http://schemas.microsoft.com/office/drawing/2014/main" id="{B481000A-7F2B-A142-CD81-C0D83055747C}"/>
              </a:ext>
            </a:extLst>
          </p:cNvPr>
          <p:cNvPicPr>
            <a:picLocks noChangeAspect="1"/>
          </p:cNvPicPr>
          <p:nvPr/>
        </p:nvPicPr>
        <p:blipFill>
          <a:blip r:embed="rId4"/>
          <a:stretch>
            <a:fillRect/>
          </a:stretch>
        </p:blipFill>
        <p:spPr>
          <a:xfrm>
            <a:off x="6486021" y="734983"/>
            <a:ext cx="5712854" cy="6129892"/>
          </a:xfrm>
          <a:prstGeom prst="rect">
            <a:avLst/>
          </a:prstGeom>
        </p:spPr>
      </p:pic>
    </p:spTree>
    <p:extLst>
      <p:ext uri="{BB962C8B-B14F-4D97-AF65-F5344CB8AC3E}">
        <p14:creationId xmlns:p14="http://schemas.microsoft.com/office/powerpoint/2010/main" val="19748598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C7C9-D80A-88F7-A244-EA4011ED0D09}"/>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97416121-B1C1-8647-C6BA-502B8AB9261B}"/>
              </a:ext>
            </a:extLst>
          </p:cNvPr>
          <p:cNvPicPr>
            <a:picLocks noGrp="1" noChangeAspect="1"/>
          </p:cNvPicPr>
          <p:nvPr>
            <p:ph type="pic" sz="quarter" idx="10"/>
          </p:nvPr>
        </p:nvPicPr>
        <p:blipFill>
          <a:blip r:embed="rId2"/>
          <a:srcRect l="38" r="38"/>
          <a:stretch>
            <a:fillRect/>
          </a:stretch>
        </p:blipFill>
        <p:spPr/>
      </p:pic>
      <p:pic>
        <p:nvPicPr>
          <p:cNvPr id="2" name="Grafik 1">
            <a:extLst>
              <a:ext uri="{FF2B5EF4-FFF2-40B4-BE49-F238E27FC236}">
                <a16:creationId xmlns:a16="http://schemas.microsoft.com/office/drawing/2014/main" id="{7FF43382-54CD-9637-17A6-3B9DCE5B35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3200" y="1"/>
            <a:ext cx="1441393" cy="497636"/>
          </a:xfrm>
          <a:prstGeom prst="rect">
            <a:avLst/>
          </a:prstGeom>
        </p:spPr>
      </p:pic>
    </p:spTree>
    <p:extLst>
      <p:ext uri="{BB962C8B-B14F-4D97-AF65-F5344CB8AC3E}">
        <p14:creationId xmlns:p14="http://schemas.microsoft.com/office/powerpoint/2010/main" val="28429176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A0AF-B608-EA7C-41CA-4DDE124F305D}"/>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6CD25950-97D6-C5CA-BBC1-5D8EAC0568F2}"/>
              </a:ext>
            </a:extLst>
          </p:cNvPr>
          <p:cNvSpPr txBox="1">
            <a:spLocks noChangeArrowheads="1"/>
          </p:cNvSpPr>
          <p:nvPr/>
        </p:nvSpPr>
        <p:spPr bwMode="auto">
          <a:xfrm>
            <a:off x="6404179" y="5822104"/>
            <a:ext cx="5166277" cy="1485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12028" tIns="110253" rIns="0" bIns="110253"/>
          <a:lstStyle>
            <a:lvl1pPr indent="-7938" eaLnBrk="0" hangingPunct="0">
              <a:defRPr sz="1400">
                <a:solidFill>
                  <a:srgbClr val="000000"/>
                </a:solidFill>
                <a:latin typeface="Arial" charset="0"/>
                <a:ea typeface="ＭＳ Ｐゴシック" charset="0"/>
                <a:cs typeface="ＭＳ Ｐゴシック" charset="0"/>
              </a:defRPr>
            </a:lvl1pPr>
            <a:lvl2pPr marL="742950" indent="-285750" eaLnBrk="0" hangingPunct="0">
              <a:defRPr sz="1400">
                <a:solidFill>
                  <a:srgbClr val="000000"/>
                </a:solidFill>
                <a:latin typeface="Arial" charset="0"/>
                <a:ea typeface="ＭＳ Ｐゴシック" charset="0"/>
              </a:defRPr>
            </a:lvl2pPr>
            <a:lvl3pPr marL="1143000" indent="-228600" eaLnBrk="0" hangingPunct="0">
              <a:defRPr sz="1400">
                <a:solidFill>
                  <a:srgbClr val="000000"/>
                </a:solidFill>
                <a:latin typeface="Arial" charset="0"/>
                <a:ea typeface="ＭＳ Ｐゴシック" charset="0"/>
              </a:defRPr>
            </a:lvl3pPr>
            <a:lvl4pPr marL="1600200" indent="-228600" eaLnBrk="0" hangingPunct="0">
              <a:defRPr sz="1400">
                <a:solidFill>
                  <a:srgbClr val="000000"/>
                </a:solidFill>
                <a:latin typeface="Arial" charset="0"/>
                <a:ea typeface="ＭＳ Ｐゴシック" charset="0"/>
              </a:defRPr>
            </a:lvl4pPr>
            <a:lvl5pPr marL="2057400" indent="-228600" eaLnBrk="0" hangingPunct="0">
              <a:defRPr sz="1400">
                <a:solidFill>
                  <a:srgbClr val="000000"/>
                </a:solidFill>
                <a:latin typeface="Arial" charset="0"/>
                <a:ea typeface="ＭＳ Ｐゴシック"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defRPr>
            </a:lvl9pPr>
          </a:lstStyle>
          <a:p>
            <a:pPr>
              <a:defRPr/>
            </a:pPr>
            <a:r>
              <a:rPr lang="de-DE" sz="667">
                <a:solidFill>
                  <a:schemeClr val="tx1"/>
                </a:solidFill>
                <a:latin typeface="Poppins" pitchFamily="2" charset="77"/>
                <a:cs typeface="Poppins" pitchFamily="2" charset="77"/>
              </a:rPr>
              <a:t>Alle Angaben basieren auf dem derzeitigen Kenntnisstand. Änderungen vorbehalten. Dieses Dokument ist ausschließlich für die teilnehmende Schule bzw. Lehrkraft bestimmt. Es bleibt bis zu einer ausdrücklichen Übertragung von Nutzungsrechten Eigentum von simply U. Jede Bearbeitung, Verwertung, Vervielfältigung und/oder gewerbsmäßige Verbreitung ist nur mit Einverständnis von simply U zulässig.</a:t>
            </a:r>
          </a:p>
        </p:txBody>
      </p:sp>
      <p:pic>
        <p:nvPicPr>
          <p:cNvPr id="3" name="Grafik 2">
            <a:extLst>
              <a:ext uri="{FF2B5EF4-FFF2-40B4-BE49-F238E27FC236}">
                <a16:creationId xmlns:a16="http://schemas.microsoft.com/office/drawing/2014/main" id="{4EA77141-AF0F-EA7F-CC15-78DE9CC40C4C}"/>
              </a:ext>
            </a:extLst>
          </p:cNvPr>
          <p:cNvPicPr>
            <a:picLocks noChangeAspect="1"/>
          </p:cNvPicPr>
          <p:nvPr/>
        </p:nvPicPr>
        <p:blipFill>
          <a:blip r:embed="rId3"/>
          <a:srcRect/>
          <a:stretch/>
        </p:blipFill>
        <p:spPr>
          <a:xfrm>
            <a:off x="1961288" y="4938373"/>
            <a:ext cx="1051872" cy="1262246"/>
          </a:xfrm>
          <a:prstGeom prst="rect">
            <a:avLst/>
          </a:prstGeom>
        </p:spPr>
      </p:pic>
    </p:spTree>
    <p:extLst>
      <p:ext uri="{BB962C8B-B14F-4D97-AF65-F5344CB8AC3E}">
        <p14:creationId xmlns:p14="http://schemas.microsoft.com/office/powerpoint/2010/main" val="1397305547"/>
      </p:ext>
    </p:extLst>
  </p:cSld>
  <p:clrMapOvr>
    <a:masterClrMapping/>
  </p:clrMapOvr>
</p:sld>
</file>

<file path=ppt/theme/theme1.xml><?xml version="1.0" encoding="utf-8"?>
<a:theme xmlns:a="http://schemas.openxmlformats.org/drawingml/2006/main" name="Office">
  <a:themeElements>
    <a:clrScheme name="Benutzerdefiniert 2">
      <a:dk1>
        <a:srgbClr val="202020"/>
      </a:dk1>
      <a:lt1>
        <a:srgbClr val="FFFFFF"/>
      </a:lt1>
      <a:dk2>
        <a:srgbClr val="B9B7B9"/>
      </a:dk2>
      <a:lt2>
        <a:srgbClr val="ECECEC"/>
      </a:lt2>
      <a:accent1>
        <a:srgbClr val="24C268"/>
      </a:accent1>
      <a:accent2>
        <a:srgbClr val="82C800"/>
      </a:accent2>
      <a:accent3>
        <a:srgbClr val="FFDD12"/>
      </a:accent3>
      <a:accent4>
        <a:srgbClr val="EC246E"/>
      </a:accent4>
      <a:accent5>
        <a:srgbClr val="32C6BB"/>
      </a:accent5>
      <a:accent6>
        <a:srgbClr val="8738F3"/>
      </a:accent6>
      <a:hlink>
        <a:srgbClr val="808080"/>
      </a:hlink>
      <a:folHlink>
        <a:srgbClr val="808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Macintosh PowerPoint</Application>
  <PresentationFormat>Breitbild</PresentationFormat>
  <Paragraphs>29</Paragraphs>
  <Slides>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Aptos</vt:lpstr>
      <vt:lpstr>Aptos Display</vt:lpstr>
      <vt:lpstr>Arial</vt:lpstr>
      <vt:lpstr>Arial Black</vt:lpstr>
      <vt:lpstr>Poppins</vt:lpstr>
      <vt:lpstr>Poppins ExtraBold</vt:lpstr>
      <vt:lpstr>Poppins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dc:creator>
  <cp:lastModifiedBy>d</cp:lastModifiedBy>
  <cp:revision>19</cp:revision>
  <dcterms:created xsi:type="dcterms:W3CDTF">2026-02-24T15:01:29Z</dcterms:created>
  <dcterms:modified xsi:type="dcterms:W3CDTF">2026-05-07T08:24:45Z</dcterms:modified>
</cp:coreProperties>
</file>