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415" r:id="rId2"/>
    <p:sldId id="3118" r:id="rId3"/>
    <p:sldId id="1393" r:id="rId4"/>
    <p:sldId id="3117" r:id="rId5"/>
    <p:sldId id="1396" r:id="rId6"/>
    <p:sldId id="1395" r:id="rId7"/>
    <p:sldId id="3114" r:id="rId8"/>
    <p:sldId id="3116"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80"/>
    <p:restoredTop sz="94670"/>
  </p:normalViewPr>
  <p:slideViewPr>
    <p:cSldViewPr snapToGrid="0">
      <p:cViewPr varScale="1">
        <p:scale>
          <a:sx n="143" d="100"/>
          <a:sy n="143" d="100"/>
        </p:scale>
        <p:origin x="17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388C-FDCB-4543-B6A2-A973589AFAF8}" type="datetimeFigureOut">
              <a:t>07.05.26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D6EA-7AAD-CA4C-B74F-EBD44F9C6EE1}" type="slidenum">
              <a:t>‹Nr.›</a:t>
            </a:fld>
            <a:endParaRPr lang="de-DE"/>
          </a:p>
        </p:txBody>
      </p:sp>
    </p:spTree>
    <p:extLst>
      <p:ext uri="{BB962C8B-B14F-4D97-AF65-F5344CB8AC3E}">
        <p14:creationId xmlns:p14="http://schemas.microsoft.com/office/powerpoint/2010/main" val="40729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3ED95-691D-444B-8525-946C72E507A8}" type="slidenum">
              <a:rPr lang="de-DE" smtClean="0"/>
              <a:pPr/>
              <a:t>1</a:t>
            </a:fld>
            <a:endParaRPr lang="de-DE" dirty="0"/>
          </a:p>
        </p:txBody>
      </p:sp>
    </p:spTree>
    <p:extLst>
      <p:ext uri="{BB962C8B-B14F-4D97-AF65-F5344CB8AC3E}">
        <p14:creationId xmlns:p14="http://schemas.microsoft.com/office/powerpoint/2010/main" val="17808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BCD6EA-7AAD-CA4C-B74F-EBD44F9C6EE1}" type="slidenum">
              <a:rPr lang="de-DE"/>
              <a:t>6</a:t>
            </a:fld>
            <a:endParaRPr lang="de-DE"/>
          </a:p>
        </p:txBody>
      </p:sp>
    </p:spTree>
    <p:extLst>
      <p:ext uri="{BB962C8B-B14F-4D97-AF65-F5344CB8AC3E}">
        <p14:creationId xmlns:p14="http://schemas.microsoft.com/office/powerpoint/2010/main" val="205982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AD0D-F8B3-0FB5-780C-ACED7B9A0A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28F8BD-FD36-1F75-5F58-AA59793BCB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0F3329-E425-4CBD-4941-4A932E0EBF0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5CA6BF5-799C-507F-C576-6290B8F7A184}"/>
              </a:ext>
            </a:extLst>
          </p:cNvPr>
          <p:cNvSpPr>
            <a:spLocks noGrp="1"/>
          </p:cNvSpPr>
          <p:nvPr>
            <p:ph type="sldNum" sz="quarter" idx="10"/>
          </p:nvPr>
        </p:nvSpPr>
        <p:spPr/>
        <p:txBody>
          <a:bodyPr/>
          <a:lstStyle/>
          <a:p>
            <a:fld id="{EFA3ED95-691D-444B-8525-946C72E507A8}" type="slidenum">
              <a:rPr lang="de-DE" smtClean="0"/>
              <a:pPr/>
              <a:t>8</a:t>
            </a:fld>
            <a:endParaRPr lang="de-DE" dirty="0"/>
          </a:p>
        </p:txBody>
      </p:sp>
    </p:spTree>
    <p:extLst>
      <p:ext uri="{BB962C8B-B14F-4D97-AF65-F5344CB8AC3E}">
        <p14:creationId xmlns:p14="http://schemas.microsoft.com/office/powerpoint/2010/main" val="324328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3150D-6239-8DCB-BC6B-DBB2BABC80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9497A02-5D05-31E7-403D-CFD320807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6C527AB-7E29-0905-F97F-E2DF9D8948A3}"/>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6FC3448-7FB7-FE07-5527-B573C59F8A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C333F-DFF4-9869-6550-56A5749E8E6E}"/>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32032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F7B4C-1D3A-A5A1-B969-132519BE127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F24614C-9744-7502-D4E1-FE5CC847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235FFB-6776-2B9F-A1D0-461BDFAFC6E6}"/>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92FA3F0-9EF1-EEC3-31C0-A8D5C5E2C4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D8CC1B-A5BA-5A63-88DE-B3CDDA3A58E7}"/>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6734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310EBA-1FD2-25D2-DCEB-F97F5FA35B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BDFFD1-C450-594F-435A-433DB1FDBE1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26C644-AFAF-79F4-2831-31210759FA47}"/>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9032806-9A94-4884-F5E3-89752C442A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18A9F3-B7AA-60F1-05D5-A4A21E3241AA}"/>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29855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Haltepräsentation)">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53D6CE6-15EF-F318-E0B1-1EC7F7D4B9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976511" y="1927829"/>
            <a:ext cx="8251483" cy="2252083"/>
          </a:xfrm>
          <a:prstGeom prst="rect">
            <a:avLst/>
          </a:prstGeom>
        </p:spPr>
      </p:pic>
    </p:spTree>
    <p:extLst>
      <p:ext uri="{BB962C8B-B14F-4D97-AF65-F5344CB8AC3E}">
        <p14:creationId xmlns:p14="http://schemas.microsoft.com/office/powerpoint/2010/main" val="42862201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ld">
    <p:bg>
      <p:bgPr>
        <a:solidFill>
          <a:srgbClr val="000000"/>
        </a:solidFill>
        <a:effectLst/>
      </p:bgPr>
    </p:bg>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59EFC867-5ED8-CB94-1918-D1F63806D28D}"/>
              </a:ext>
            </a:extLst>
          </p:cNvPr>
          <p:cNvSpPr>
            <a:spLocks noGrp="1"/>
          </p:cNvSpPr>
          <p:nvPr>
            <p:ph type="pic" sz="quarter" idx="10"/>
          </p:nvPr>
        </p:nvSpPr>
        <p:spPr>
          <a:xfrm>
            <a:off x="0" y="0"/>
            <a:ext cx="12192000" cy="6858000"/>
          </a:xfrm>
          <a:prstGeom prst="rect">
            <a:avLst/>
          </a:prstGeom>
        </p:spPr>
        <p:txBody>
          <a:bodyPr/>
          <a:lstStyle/>
          <a:p>
            <a:endParaRPr lang="de-DE"/>
          </a:p>
        </p:txBody>
      </p:sp>
    </p:spTree>
    <p:extLst>
      <p:ext uri="{BB962C8B-B14F-4D97-AF65-F5344CB8AC3E}">
        <p14:creationId xmlns:p14="http://schemas.microsoft.com/office/powerpoint/2010/main" val="363759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Schlussfolie">
    <p:bg>
      <p:bgPr>
        <a:solidFill>
          <a:srgbClr val="FEE40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sp>
        <p:nvSpPr>
          <p:cNvPr id="5" name="Textfeld 4">
            <a:extLst>
              <a:ext uri="{FF2B5EF4-FFF2-40B4-BE49-F238E27FC236}">
                <a16:creationId xmlns:a16="http://schemas.microsoft.com/office/drawing/2014/main" id="{6758C4C8-6887-856A-E4DA-1DF54E650365}"/>
              </a:ext>
            </a:extLst>
          </p:cNvPr>
          <p:cNvSpPr txBox="1"/>
          <p:nvPr userDrawn="1"/>
        </p:nvSpPr>
        <p:spPr>
          <a:xfrm>
            <a:off x="1813169" y="218831"/>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algn="l" defTabSz="609585" rtl="0" eaLnBrk="0" fontAlgn="base" latinLnBrk="0" hangingPunct="0">
              <a:spcBef>
                <a:spcPts val="1600"/>
              </a:spcBef>
              <a:spcAft>
                <a:spcPts val="0"/>
              </a:spcAft>
              <a:buClr>
                <a:schemeClr val="tx2"/>
              </a:buClr>
              <a:buSzPct val="100000"/>
              <a:buFont typeface="Arial"/>
              <a:buChar char="•"/>
            </a:pPr>
            <a:endParaRPr lang="de-DE" sz="1467" kern="1200" dirty="0" err="1">
              <a:solidFill>
                <a:schemeClr val="tx1"/>
              </a:solidFill>
              <a:latin typeface="Arial"/>
              <a:ea typeface="ＭＳ Ｐゴシック" pitchFamily="-106" charset="-128"/>
              <a:cs typeface="Arial"/>
            </a:endParaRPr>
          </a:p>
        </p:txBody>
      </p:sp>
    </p:spTree>
    <p:extLst>
      <p:ext uri="{BB962C8B-B14F-4D97-AF65-F5344CB8AC3E}">
        <p14:creationId xmlns:p14="http://schemas.microsoft.com/office/powerpoint/2010/main" val="2503444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el-/Schlussfolie">
    <p:bg>
      <p:bgPr>
        <a:solidFill>
          <a:schemeClr val="accent5"/>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B8C1A7EB-49C7-A09D-A076-7FA87A13DDDF}"/>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2283123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el-/Schlussfolie">
    <p:bg>
      <p:bgPr>
        <a:solidFill>
          <a:schemeClr val="accent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2333CB94-DD84-597D-9413-08BD4169C79E}"/>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33035903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E90A6-1A4C-0C0E-9F43-7FD5F39989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F2B5CF-AA82-6D24-0CA0-B35631BD3F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703EDA-B3D4-A2FD-7CF6-7CCCD4D075DD}"/>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3CE8BE2-2326-ABA6-EFE3-CF9EF5C2D4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D33B4A-40DA-58B3-01C8-FDC20255877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3739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59285-4C4A-FE67-5711-8C824A25FD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578DA1-73E0-DF07-AECC-A9C5448964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D81CC4-04BD-03AB-C529-D90BA416739F}"/>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F14BF707-380B-1B09-3CE6-50A107AF0D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DBD72D-3F4B-F06D-C5DE-CA578512EFD8}"/>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70780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E70D4-2C29-EBF6-A665-A7D553023F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760EC-E4CD-67E7-D90E-1DBB5584BA6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1BF2F35-1615-B84E-5625-D66987F902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3A8F26-F086-595B-AF15-9DEF68D4A34A}"/>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31ED8BB4-116E-320E-5893-17F0AECF99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550C24-8D3F-833C-FAF3-AEA5F6EA886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06711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170CB-B3C7-07FB-20BD-8A9A82BFA4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A79B3C-0A83-498F-C822-83B9CA447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F18E039-5146-BCB6-9A96-DAA1EDB95C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E804ECA-0648-9E8D-9C18-5D945C354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69213EF-D8CC-4A59-DCEA-7E668F7BAE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A9EA78A-7347-D43D-4D92-87758585E3B5}"/>
              </a:ext>
            </a:extLst>
          </p:cNvPr>
          <p:cNvSpPr>
            <a:spLocks noGrp="1"/>
          </p:cNvSpPr>
          <p:nvPr>
            <p:ph type="dt" sz="half" idx="10"/>
          </p:nvPr>
        </p:nvSpPr>
        <p:spPr/>
        <p:txBody>
          <a:bodyPr/>
          <a:lstStyle/>
          <a:p>
            <a:fld id="{F84A984F-A178-224F-BDA3-BABACA622933}" type="datetimeFigureOut">
              <a:t>07.05.26</a:t>
            </a:fld>
            <a:endParaRPr lang="de-DE"/>
          </a:p>
        </p:txBody>
      </p:sp>
      <p:sp>
        <p:nvSpPr>
          <p:cNvPr id="8" name="Fußzeilenplatzhalter 7">
            <a:extLst>
              <a:ext uri="{FF2B5EF4-FFF2-40B4-BE49-F238E27FC236}">
                <a16:creationId xmlns:a16="http://schemas.microsoft.com/office/drawing/2014/main" id="{99D44371-5FE8-DF5B-CCF9-5CDCFF9980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2E997DB-9220-8B38-2B40-7862699572E3}"/>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93830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8C2EF-8E2C-F74C-347A-61890829FAF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315603A-0773-5283-BD75-A3419F3FBE2E}"/>
              </a:ext>
            </a:extLst>
          </p:cNvPr>
          <p:cNvSpPr>
            <a:spLocks noGrp="1"/>
          </p:cNvSpPr>
          <p:nvPr>
            <p:ph type="dt" sz="half" idx="10"/>
          </p:nvPr>
        </p:nvSpPr>
        <p:spPr/>
        <p:txBody>
          <a:bodyPr/>
          <a:lstStyle/>
          <a:p>
            <a:fld id="{F84A984F-A178-224F-BDA3-BABACA622933}" type="datetimeFigureOut">
              <a:t>07.05.26</a:t>
            </a:fld>
            <a:endParaRPr lang="de-DE"/>
          </a:p>
        </p:txBody>
      </p:sp>
      <p:sp>
        <p:nvSpPr>
          <p:cNvPr id="4" name="Fußzeilenplatzhalter 3">
            <a:extLst>
              <a:ext uri="{FF2B5EF4-FFF2-40B4-BE49-F238E27FC236}">
                <a16:creationId xmlns:a16="http://schemas.microsoft.com/office/drawing/2014/main" id="{76E065B8-DF0A-95F5-3B89-92181A7873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B2A1E7D-7500-097C-0EE8-89D602BCE296}"/>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2417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B8D22BD-943C-00B2-28D7-B6E7ABA2BE6C}"/>
              </a:ext>
            </a:extLst>
          </p:cNvPr>
          <p:cNvSpPr>
            <a:spLocks noGrp="1"/>
          </p:cNvSpPr>
          <p:nvPr>
            <p:ph type="dt" sz="half" idx="10"/>
          </p:nvPr>
        </p:nvSpPr>
        <p:spPr/>
        <p:txBody>
          <a:bodyPr/>
          <a:lstStyle/>
          <a:p>
            <a:fld id="{F84A984F-A178-224F-BDA3-BABACA622933}" type="datetimeFigureOut">
              <a:t>07.05.26</a:t>
            </a:fld>
            <a:endParaRPr lang="de-DE"/>
          </a:p>
        </p:txBody>
      </p:sp>
      <p:sp>
        <p:nvSpPr>
          <p:cNvPr id="3" name="Fußzeilenplatzhalter 2">
            <a:extLst>
              <a:ext uri="{FF2B5EF4-FFF2-40B4-BE49-F238E27FC236}">
                <a16:creationId xmlns:a16="http://schemas.microsoft.com/office/drawing/2014/main" id="{3C4A7339-5F63-5D42-9B12-BDDDC3A583F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0340DD8-65F7-24E5-5A5B-22C6A03EAB11}"/>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08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07880-8CF6-95AA-6E63-C7FA3F5F72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A70509-A737-367A-C871-3F75D3A91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75B91D-4348-DE15-AA29-1CDE895B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8B925BC-FA49-925C-2B2F-10E0C5869156}"/>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55FDF332-5AC5-5A93-05AF-EC27FAD6596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C50E79-6AE8-46BE-713C-C555C2B3D650}"/>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3548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F5682-EC8C-5335-39C3-BE8BB1A378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A830D10-A466-1D2B-E11C-B9ACA5CA5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1B5AA9-207E-1F6E-1AF3-E1BE44173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0C0EEC-C78F-5BC4-22BB-076F26C8B0C8}"/>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89603884-20C0-E658-A24F-7F94CCB7E4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A65385-3066-0FAD-5B6F-F37564A0FF94}"/>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66740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DAFDA1-9046-22E8-C397-F77BAE30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143EACE-1F2B-7C8C-CB30-60AFC6250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755B0F-91B5-CEF1-60B7-839F4CEA7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89662B7D-2C19-2D33-A7F3-20C9C9DED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667225B-2BF9-5DE5-4614-98E627978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357DB-1302-814F-B134-96C3D3CB2817}" type="slidenum">
              <a:t>‹Nr.›</a:t>
            </a:fld>
            <a:endParaRPr lang="de-DE"/>
          </a:p>
        </p:txBody>
      </p:sp>
    </p:spTree>
    <p:extLst>
      <p:ext uri="{BB962C8B-B14F-4D97-AF65-F5344CB8AC3E}">
        <p14:creationId xmlns:p14="http://schemas.microsoft.com/office/powerpoint/2010/main" val="121477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230A4-70DC-EB7A-38A9-E88DCF0F25A1}"/>
            </a:ext>
          </a:extLst>
        </p:cNvPr>
        <p:cNvGrpSpPr/>
        <p:nvPr/>
      </p:nvGrpSpPr>
      <p:grpSpPr>
        <a:xfrm>
          <a:off x="0" y="0"/>
          <a:ext cx="0" cy="0"/>
          <a:chOff x="0" y="0"/>
          <a:chExt cx="0" cy="0"/>
        </a:xfrm>
      </p:grpSpPr>
      <p:pic>
        <p:nvPicPr>
          <p:cNvPr id="14" name="Bildplatzhalter 13">
            <a:extLst>
              <a:ext uri="{FF2B5EF4-FFF2-40B4-BE49-F238E27FC236}">
                <a16:creationId xmlns:a16="http://schemas.microsoft.com/office/drawing/2014/main" id="{2117CC36-ED0C-6C41-3514-875D4B3F0369}"/>
              </a:ext>
            </a:extLst>
          </p:cNvPr>
          <p:cNvPicPr>
            <a:picLocks noGrp="1" noRot="1" noChangeAspect="1" noMove="1" noResize="1" noEditPoints="1" noAdjustHandles="1" noChangeArrowheads="1" noChangeShapeType="1" noCrop="1"/>
          </p:cNvPicPr>
          <p:nvPr>
            <p:ph type="pic" sz="quarter" idx="10"/>
          </p:nvPr>
        </p:nvPicPr>
        <p:blipFill>
          <a:blip r:embed="rId2"/>
          <a:srcRect t="3609"/>
          <a:stretch>
            <a:fillRect/>
          </a:stretch>
        </p:blipFill>
        <p:spPr>
          <a:xfrm>
            <a:off x="0" y="0"/>
            <a:ext cx="12192000" cy="6858000"/>
          </a:xfrm>
        </p:spPr>
      </p:pic>
      <p:pic>
        <p:nvPicPr>
          <p:cNvPr id="3" name="Grafik 2">
            <a:extLst>
              <a:ext uri="{FF2B5EF4-FFF2-40B4-BE49-F238E27FC236}">
                <a16:creationId xmlns:a16="http://schemas.microsoft.com/office/drawing/2014/main" id="{058645A5-10D8-484C-84E7-42473704F5DC}"/>
              </a:ext>
            </a:extLst>
          </p:cNvPr>
          <p:cNvPicPr>
            <a:picLocks noGrp="1" noRot="1" noChangeAspect="1" noMove="1" noResize="1" noEditPoints="1" noAdjustHandles="1" noChangeArrowheads="1" noChangeShapeType="1" noCrop="1"/>
          </p:cNvPicPr>
          <p:nvPr/>
        </p:nvPicPr>
        <p:blipFill>
          <a:blip r:embed="rId3"/>
          <a:stretch>
            <a:fillRect/>
          </a:stretch>
        </p:blipFill>
        <p:spPr>
          <a:xfrm>
            <a:off x="4152527" y="5638800"/>
            <a:ext cx="891925" cy="1036918"/>
          </a:xfrm>
          <a:prstGeom prst="rect">
            <a:avLst/>
          </a:prstGeom>
        </p:spPr>
      </p:pic>
    </p:spTree>
    <p:extLst>
      <p:ext uri="{BB962C8B-B14F-4D97-AF65-F5344CB8AC3E}">
        <p14:creationId xmlns:p14="http://schemas.microsoft.com/office/powerpoint/2010/main" val="30604443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F49D1D4-1FDF-73C2-358B-C013370F7144}"/>
              </a:ext>
            </a:extLst>
          </p:cNvPr>
          <p:cNvPicPr>
            <a:picLocks noChangeAspect="1"/>
          </p:cNvPicPr>
          <p:nvPr/>
        </p:nvPicPr>
        <p:blipFill>
          <a:blip>
            <a:extLst>
              <a:ext uri="{96DAC541-7B7A-43D3-8B79-37D633B846F1}">
                <asvg:svgBlip xmlns:asvg="http://schemas.microsoft.com/office/drawing/2016/SVG/main" r:embed="rId2"/>
              </a:ext>
            </a:extLst>
          </a:blip>
          <a:srcRect l="3363" r="38697" b="40128"/>
          <a:stretch>
            <a:fillRect/>
          </a:stretch>
        </p:blipFill>
        <p:spPr>
          <a:xfrm>
            <a:off x="0" y="1003064"/>
            <a:ext cx="12192000" cy="5854937"/>
          </a:xfrm>
          <a:prstGeom prst="rect">
            <a:avLst/>
          </a:prstGeom>
        </p:spPr>
      </p:pic>
      <p:sp>
        <p:nvSpPr>
          <p:cNvPr id="9" name="Textfeld 8">
            <a:extLst>
              <a:ext uri="{FF2B5EF4-FFF2-40B4-BE49-F238E27FC236}">
                <a16:creationId xmlns:a16="http://schemas.microsoft.com/office/drawing/2014/main" id="{951E4FD4-B7EE-EADC-B1AF-6D293ECF0E50}"/>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AAB1058D-4CA9-5697-7F01-07DA062E28A6}"/>
              </a:ext>
            </a:extLst>
          </p:cNvPr>
          <p:cNvSpPr>
            <a:spLocks noGrp="1"/>
          </p:cNvSpPr>
          <p:nvPr>
            <p:ph type="body" sz="quarter" idx="27"/>
          </p:nvPr>
        </p:nvSpPr>
        <p:spPr>
          <a:xfrm>
            <a:off x="497847" y="1494280"/>
            <a:ext cx="11001883" cy="2403789"/>
          </a:xfrm>
        </p:spPr>
        <p:txBody>
          <a:bodyPr/>
          <a:lstStyle/>
          <a:p>
            <a:r>
              <a:rPr lang="de-DE" sz="12000">
                <a:latin typeface="Poppins" pitchFamily="2" charset="77"/>
                <a:cs typeface="Poppins" pitchFamily="2" charset="77"/>
              </a:rPr>
              <a:t>SO GEHT’S</a:t>
            </a:r>
          </a:p>
        </p:txBody>
      </p:sp>
      <p:sp>
        <p:nvSpPr>
          <p:cNvPr id="16" name="Textfeld 15">
            <a:extLst>
              <a:ext uri="{FF2B5EF4-FFF2-40B4-BE49-F238E27FC236}">
                <a16:creationId xmlns:a16="http://schemas.microsoft.com/office/drawing/2014/main" id="{14463144-2CD5-C7F3-3063-28DC7DE7DEA1}"/>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pic>
        <p:nvPicPr>
          <p:cNvPr id="6" name="Grafik 5">
            <a:extLst>
              <a:ext uri="{FF2B5EF4-FFF2-40B4-BE49-F238E27FC236}">
                <a16:creationId xmlns:a16="http://schemas.microsoft.com/office/drawing/2014/main" id="{6D159D54-D7BC-81B8-5427-6762C665A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16715738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9C20-14C5-25ED-2963-D5735AA633D6}"/>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5929243E-4D00-F127-5C08-688FEF6298DE}"/>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19FCDD32-8CD0-4E3F-7679-EC5ACDB7E52B}"/>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EXPERT TEAMS</a:t>
            </a:r>
          </a:p>
        </p:txBody>
      </p:sp>
      <p:sp>
        <p:nvSpPr>
          <p:cNvPr id="15" name="Oval 14">
            <a:extLst>
              <a:ext uri="{FF2B5EF4-FFF2-40B4-BE49-F238E27FC236}">
                <a16:creationId xmlns:a16="http://schemas.microsoft.com/office/drawing/2014/main" id="{4B9BB6DF-4E49-5B8E-56C0-57E323FDB11D}"/>
              </a:ext>
            </a:extLst>
          </p:cNvPr>
          <p:cNvSpPr/>
          <p:nvPr/>
        </p:nvSpPr>
        <p:spPr>
          <a:xfrm>
            <a:off x="750064" y="728108"/>
            <a:ext cx="1710293" cy="1710293"/>
          </a:xfrm>
          <a:prstGeom prst="ellipse">
            <a:avLst/>
          </a:prstGeom>
          <a:solidFill>
            <a:srgbClr val="31C7BB"/>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1</a:t>
            </a:r>
          </a:p>
        </p:txBody>
      </p:sp>
      <p:sp>
        <p:nvSpPr>
          <p:cNvPr id="16" name="Textfeld 15">
            <a:extLst>
              <a:ext uri="{FF2B5EF4-FFF2-40B4-BE49-F238E27FC236}">
                <a16:creationId xmlns:a16="http://schemas.microsoft.com/office/drawing/2014/main" id="{EFDA3637-DFF8-A297-9A09-BE25BE308595}"/>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7" name="Textplatzhalter 2">
            <a:extLst>
              <a:ext uri="{FF2B5EF4-FFF2-40B4-BE49-F238E27FC236}">
                <a16:creationId xmlns:a16="http://schemas.microsoft.com/office/drawing/2014/main" id="{DE5ADBE0-9396-11EE-44F9-A7B32CAC306F}"/>
              </a:ext>
            </a:extLst>
          </p:cNvPr>
          <p:cNvSpPr txBox="1">
            <a:spLocks/>
          </p:cNvSpPr>
          <p:nvPr/>
        </p:nvSpPr>
        <p:spPr>
          <a:xfrm>
            <a:off x="640336" y="4030210"/>
            <a:ext cx="5022849"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Jede:r bekommt eine Karte </a:t>
            </a:r>
            <a:r>
              <a:rPr lang="de-DE" sz="1333" dirty="0">
                <a:latin typeface="Poppins Medium" pitchFamily="2" charset="77"/>
                <a:cs typeface="Poppins Medium" pitchFamily="2" charset="77"/>
              </a:rPr>
              <a:t>(1–4) und liest diese vor.</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Wir machen das der Reihe nach 1 → 4:</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Frage kurz beantworten → Karte erklären                      → neue Frage vorlesen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Dann schreibt ihr zur Leitfrage 3–5 kurze Stichpunkte (max. 5) ins </a:t>
            </a:r>
            <a:r>
              <a:rPr lang="de-DE" sz="1333" b="1" dirty="0">
                <a:latin typeface="Poppins Medium" pitchFamily="2" charset="77"/>
                <a:cs typeface="Poppins Medium" pitchFamily="2" charset="77"/>
              </a:rPr>
              <a:t>Knowledge Board</a:t>
            </a:r>
            <a:r>
              <a:rPr lang="de-DE" sz="1333" dirty="0">
                <a:latin typeface="Poppins Medium" pitchFamily="2" charset="77"/>
                <a:cs typeface="Poppins Medium" pitchFamily="2" charset="77"/>
              </a:rPr>
              <a:t>.</a:t>
            </a:r>
          </a:p>
        </p:txBody>
      </p:sp>
      <p:pic>
        <p:nvPicPr>
          <p:cNvPr id="6" name="Grafik 5">
            <a:extLst>
              <a:ext uri="{FF2B5EF4-FFF2-40B4-BE49-F238E27FC236}">
                <a16:creationId xmlns:a16="http://schemas.microsoft.com/office/drawing/2014/main" id="{0F27CB6D-F04E-6472-4B29-091C22698E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7" name="Textplatzhalter 2">
            <a:extLst>
              <a:ext uri="{FF2B5EF4-FFF2-40B4-BE49-F238E27FC236}">
                <a16:creationId xmlns:a16="http://schemas.microsoft.com/office/drawing/2014/main" id="{ED9FECC5-0981-1087-A5CC-08CAEFCEC478}"/>
              </a:ext>
            </a:extLst>
          </p:cNvPr>
          <p:cNvSpPr txBox="1">
            <a:spLocks/>
          </p:cNvSpPr>
          <p:nvPr/>
        </p:nvSpPr>
        <p:spPr>
          <a:xfrm>
            <a:off x="640336" y="3524209"/>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rgbClr val="31C7BB"/>
                </a:solidFill>
                <a:latin typeface="Poppins" pitchFamily="2" charset="77"/>
                <a:cs typeface="Poppins" pitchFamily="2" charset="77"/>
              </a:rPr>
              <a:t>GLEICHE FARBEN</a:t>
            </a:r>
          </a:p>
        </p:txBody>
      </p:sp>
      <p:pic>
        <p:nvPicPr>
          <p:cNvPr id="3" name="Grafik 2">
            <a:extLst>
              <a:ext uri="{FF2B5EF4-FFF2-40B4-BE49-F238E27FC236}">
                <a16:creationId xmlns:a16="http://schemas.microsoft.com/office/drawing/2014/main" id="{48DA9E22-45F4-B43A-9F42-042A939A922E}"/>
              </a:ext>
            </a:extLst>
          </p:cNvPr>
          <p:cNvPicPr>
            <a:picLocks noChangeAspect="1"/>
          </p:cNvPicPr>
          <p:nvPr/>
        </p:nvPicPr>
        <p:blipFill>
          <a:blip r:embed="rId3"/>
          <a:stretch>
            <a:fillRect/>
          </a:stretch>
        </p:blipFill>
        <p:spPr>
          <a:xfrm>
            <a:off x="5039512" y="652470"/>
            <a:ext cx="7683323" cy="6238857"/>
          </a:xfrm>
          <a:prstGeom prst="rect">
            <a:avLst/>
          </a:prstGeom>
        </p:spPr>
      </p:pic>
    </p:spTree>
    <p:extLst>
      <p:ext uri="{BB962C8B-B14F-4D97-AF65-F5344CB8AC3E}">
        <p14:creationId xmlns:p14="http://schemas.microsoft.com/office/powerpoint/2010/main" val="30057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E971B7C-29FC-673C-8942-0DAEF08CB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15" name="Textfeld 14">
            <a:extLst>
              <a:ext uri="{FF2B5EF4-FFF2-40B4-BE49-F238E27FC236}">
                <a16:creationId xmlns:a16="http://schemas.microsoft.com/office/drawing/2014/main" id="{2FBD7171-06D6-9EC8-B3C9-FF0BC5343E3B}"/>
              </a:ext>
            </a:extLst>
          </p:cNvPr>
          <p:cNvSpPr txBox="1"/>
          <p:nvPr/>
        </p:nvSpPr>
        <p:spPr>
          <a:xfrm>
            <a:off x="1076119" y="-129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9" name="Textfeld 18">
            <a:extLst>
              <a:ext uri="{FF2B5EF4-FFF2-40B4-BE49-F238E27FC236}">
                <a16:creationId xmlns:a16="http://schemas.microsoft.com/office/drawing/2014/main" id="{D64C7A81-E7E8-65D2-4D64-ED46AA995F18}"/>
              </a:ext>
            </a:extLst>
          </p:cNvPr>
          <p:cNvSpPr txBox="1"/>
          <p:nvPr/>
        </p:nvSpPr>
        <p:spPr>
          <a:xfrm>
            <a:off x="1272344" y="54488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24" name="Textplatzhalter 1">
            <a:extLst>
              <a:ext uri="{FF2B5EF4-FFF2-40B4-BE49-F238E27FC236}">
                <a16:creationId xmlns:a16="http://schemas.microsoft.com/office/drawing/2014/main" id="{EF858EBC-D5DF-1920-FC60-C6CDFA2E164A}"/>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PUZZLE TEAMS</a:t>
            </a:r>
          </a:p>
        </p:txBody>
      </p:sp>
      <p:sp>
        <p:nvSpPr>
          <p:cNvPr id="25" name="Oval 24">
            <a:extLst>
              <a:ext uri="{FF2B5EF4-FFF2-40B4-BE49-F238E27FC236}">
                <a16:creationId xmlns:a16="http://schemas.microsoft.com/office/drawing/2014/main" id="{CA7986E9-4346-3979-A4AB-516C8627B33E}"/>
              </a:ext>
            </a:extLst>
          </p:cNvPr>
          <p:cNvSpPr/>
          <p:nvPr/>
        </p:nvSpPr>
        <p:spPr>
          <a:xfrm>
            <a:off x="750064" y="728108"/>
            <a:ext cx="1710293" cy="1710293"/>
          </a:xfrm>
          <a:prstGeom prst="ellipse">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2</a:t>
            </a:r>
          </a:p>
        </p:txBody>
      </p:sp>
      <p:sp>
        <p:nvSpPr>
          <p:cNvPr id="26" name="Textplatzhalter 2">
            <a:extLst>
              <a:ext uri="{FF2B5EF4-FFF2-40B4-BE49-F238E27FC236}">
                <a16:creationId xmlns:a16="http://schemas.microsoft.com/office/drawing/2014/main" id="{03B5A857-1ABD-4F62-EC28-192FC8685651}"/>
              </a:ext>
            </a:extLst>
          </p:cNvPr>
          <p:cNvSpPr txBox="1">
            <a:spLocks/>
          </p:cNvSpPr>
          <p:nvPr/>
        </p:nvSpPr>
        <p:spPr>
          <a:xfrm>
            <a:off x="640336" y="4030215"/>
            <a:ext cx="4920709" cy="244717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Neue Gruppen: </a:t>
            </a:r>
            <a:r>
              <a:rPr lang="de-DE" sz="1333" dirty="0">
                <a:latin typeface="Poppins Medium" pitchFamily="2" charset="77"/>
                <a:cs typeface="Poppins Medium" pitchFamily="2" charset="77"/>
              </a:rPr>
              <a:t>In jeder Gruppe ist jede Farbe einmal.</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Ihr erklärt euch eure Themen und füllt das Knowledge Board komplett aus.</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27" name="Textplatzhalter 2">
            <a:extLst>
              <a:ext uri="{FF2B5EF4-FFF2-40B4-BE49-F238E27FC236}">
                <a16:creationId xmlns:a16="http://schemas.microsoft.com/office/drawing/2014/main" id="{AEF69B95-3B2A-BE5F-AFD4-43E933F5BDD0}"/>
              </a:ext>
            </a:extLst>
          </p:cNvPr>
          <p:cNvSpPr txBox="1">
            <a:spLocks/>
          </p:cNvSpPr>
          <p:nvPr/>
        </p:nvSpPr>
        <p:spPr>
          <a:xfrm>
            <a:off x="640336" y="3521843"/>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ALLE FARBEN ZUSAMMEN</a:t>
            </a:r>
          </a:p>
        </p:txBody>
      </p:sp>
      <p:pic>
        <p:nvPicPr>
          <p:cNvPr id="4" name="Grafik 3">
            <a:extLst>
              <a:ext uri="{FF2B5EF4-FFF2-40B4-BE49-F238E27FC236}">
                <a16:creationId xmlns:a16="http://schemas.microsoft.com/office/drawing/2014/main" id="{457DEA4B-89E1-DC7C-341D-827D76877665}"/>
              </a:ext>
            </a:extLst>
          </p:cNvPr>
          <p:cNvPicPr>
            <a:picLocks noChangeAspect="1"/>
          </p:cNvPicPr>
          <p:nvPr/>
        </p:nvPicPr>
        <p:blipFill>
          <a:blip r:embed="rId3"/>
          <a:stretch>
            <a:fillRect/>
          </a:stretch>
        </p:blipFill>
        <p:spPr>
          <a:xfrm>
            <a:off x="5938391" y="442451"/>
            <a:ext cx="7294765" cy="6421448"/>
          </a:xfrm>
          <a:prstGeom prst="rect">
            <a:avLst/>
          </a:prstGeom>
        </p:spPr>
      </p:pic>
    </p:spTree>
    <p:extLst>
      <p:ext uri="{BB962C8B-B14F-4D97-AF65-F5344CB8AC3E}">
        <p14:creationId xmlns:p14="http://schemas.microsoft.com/office/powerpoint/2010/main" val="30070002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11B9955-241D-577B-62FE-0D36EBA8FF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
        <p:nvSpPr>
          <p:cNvPr id="7" name="Textplatzhalter 1">
            <a:extLst>
              <a:ext uri="{FF2B5EF4-FFF2-40B4-BE49-F238E27FC236}">
                <a16:creationId xmlns:a16="http://schemas.microsoft.com/office/drawing/2014/main" id="{3E45C552-AF44-E77A-7C52-5A1D31D127B6}"/>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GEMEINSAM CHECKEN</a:t>
            </a:r>
          </a:p>
        </p:txBody>
      </p:sp>
      <p:sp>
        <p:nvSpPr>
          <p:cNvPr id="8" name="Oval 7">
            <a:extLst>
              <a:ext uri="{FF2B5EF4-FFF2-40B4-BE49-F238E27FC236}">
                <a16:creationId xmlns:a16="http://schemas.microsoft.com/office/drawing/2014/main" id="{2E539C0A-3DE7-DA3B-7126-24F0BB593065}"/>
              </a:ext>
            </a:extLst>
          </p:cNvPr>
          <p:cNvSpPr/>
          <p:nvPr/>
        </p:nvSpPr>
        <p:spPr>
          <a:xfrm>
            <a:off x="750064" y="728108"/>
            <a:ext cx="1710293" cy="1710293"/>
          </a:xfrm>
          <a:prstGeom prst="ellipse">
            <a:avLst/>
          </a:prstGeom>
          <a:solidFill>
            <a:srgbClr val="FFDD12"/>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3</a:t>
            </a:r>
          </a:p>
        </p:txBody>
      </p:sp>
      <p:sp>
        <p:nvSpPr>
          <p:cNvPr id="9" name="Textplatzhalter 2">
            <a:extLst>
              <a:ext uri="{FF2B5EF4-FFF2-40B4-BE49-F238E27FC236}">
                <a16:creationId xmlns:a16="http://schemas.microsoft.com/office/drawing/2014/main" id="{C938943A-CFF1-1A14-9AAA-CA06D6A51EA3}"/>
              </a:ext>
            </a:extLst>
          </p:cNvPr>
          <p:cNvSpPr txBox="1">
            <a:spLocks/>
          </p:cNvSpPr>
          <p:nvPr/>
        </p:nvSpPr>
        <p:spPr>
          <a:xfrm>
            <a:off x="640336" y="4030215"/>
            <a:ext cx="4342755"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Wir vergleichen die Ergebnisse </a:t>
            </a:r>
            <a:r>
              <a:rPr lang="de-DE" sz="1333" dirty="0">
                <a:latin typeface="Poppins Medium" pitchFamily="2" charset="77"/>
                <a:cs typeface="Poppins Medium" pitchFamily="2" charset="77"/>
              </a:rPr>
              <a:t>und sammeln die wichtigsten Regeln.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b="1" dirty="0">
                <a:latin typeface="Poppins Medium" pitchFamily="2" charset="77"/>
                <a:cs typeface="Poppins Medium" pitchFamily="2" charset="77"/>
              </a:rPr>
              <a:t>Wichtig: </a:t>
            </a:r>
            <a:r>
              <a:rPr lang="de-DE" sz="1333" dirty="0">
                <a:latin typeface="Poppins Medium" pitchFamily="2" charset="77"/>
                <a:cs typeface="Poppins Medium" pitchFamily="2" charset="77"/>
              </a:rPr>
              <a:t>In der nächsten Stunde gibt’s ein Online-Quiz.</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Das </a:t>
            </a:r>
            <a:r>
              <a:rPr lang="de-DE" sz="1333" b="1" dirty="0">
                <a:latin typeface="Poppins Medium" pitchFamily="2" charset="77"/>
                <a:cs typeface="Poppins Medium" pitchFamily="2" charset="77"/>
              </a:rPr>
              <a:t>Knowledge Board </a:t>
            </a:r>
            <a:r>
              <a:rPr lang="de-DE" sz="1333" dirty="0">
                <a:latin typeface="Poppins Medium" pitchFamily="2" charset="77"/>
                <a:cs typeface="Poppins Medium" pitchFamily="2" charset="77"/>
              </a:rPr>
              <a:t>hilft euch dabei.            Es gibt etwas zu gewinnen.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10" name="Textplatzhalter 2">
            <a:extLst>
              <a:ext uri="{FF2B5EF4-FFF2-40B4-BE49-F238E27FC236}">
                <a16:creationId xmlns:a16="http://schemas.microsoft.com/office/drawing/2014/main" id="{C806F0A2-7FFA-5F4F-CE51-2F879290B90F}"/>
              </a:ext>
            </a:extLst>
          </p:cNvPr>
          <p:cNvSpPr txBox="1">
            <a:spLocks/>
          </p:cNvSpPr>
          <p:nvPr/>
        </p:nvSpPr>
        <p:spPr>
          <a:xfrm>
            <a:off x="640336" y="3522840"/>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ZUM ABSCHLUSS</a:t>
            </a:r>
          </a:p>
        </p:txBody>
      </p:sp>
      <p:pic>
        <p:nvPicPr>
          <p:cNvPr id="11" name="Grafik 10">
            <a:extLst>
              <a:ext uri="{FF2B5EF4-FFF2-40B4-BE49-F238E27FC236}">
                <a16:creationId xmlns:a16="http://schemas.microsoft.com/office/drawing/2014/main" id="{B481000A-7F2B-A142-CD81-C0D83055747C}"/>
              </a:ext>
            </a:extLst>
          </p:cNvPr>
          <p:cNvPicPr>
            <a:picLocks noChangeAspect="1"/>
          </p:cNvPicPr>
          <p:nvPr/>
        </p:nvPicPr>
        <p:blipFill>
          <a:blip r:embed="rId4"/>
          <a:stretch>
            <a:fillRect/>
          </a:stretch>
        </p:blipFill>
        <p:spPr>
          <a:xfrm>
            <a:off x="6486021" y="734983"/>
            <a:ext cx="5712854" cy="6129892"/>
          </a:xfrm>
          <a:prstGeom prst="rect">
            <a:avLst/>
          </a:prstGeom>
        </p:spPr>
      </p:pic>
    </p:spTree>
    <p:extLst>
      <p:ext uri="{BB962C8B-B14F-4D97-AF65-F5344CB8AC3E}">
        <p14:creationId xmlns:p14="http://schemas.microsoft.com/office/powerpoint/2010/main" val="19748598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C7C9-D80A-88F7-A244-EA4011ED0D09}"/>
            </a:ext>
          </a:extLst>
        </p:cNvPr>
        <p:cNvGrpSpPr/>
        <p:nvPr/>
      </p:nvGrpSpPr>
      <p:grpSpPr>
        <a:xfrm>
          <a:off x="0" y="0"/>
          <a:ext cx="0" cy="0"/>
          <a:chOff x="0" y="0"/>
          <a:chExt cx="0" cy="0"/>
        </a:xfrm>
      </p:grpSpPr>
      <p:pic>
        <p:nvPicPr>
          <p:cNvPr id="9" name="Bildplatzhalter 8">
            <a:extLst>
              <a:ext uri="{FF2B5EF4-FFF2-40B4-BE49-F238E27FC236}">
                <a16:creationId xmlns:a16="http://schemas.microsoft.com/office/drawing/2014/main" id="{97416121-B1C1-8647-C6BA-502B8AB9261B}"/>
              </a:ext>
            </a:extLst>
          </p:cNvPr>
          <p:cNvPicPr>
            <a:picLocks noGrp="1" noChangeAspect="1"/>
          </p:cNvPicPr>
          <p:nvPr>
            <p:ph type="pic" sz="quarter" idx="10"/>
          </p:nvPr>
        </p:nvPicPr>
        <p:blipFill>
          <a:blip r:embed="rId2"/>
          <a:srcRect l="38" r="38"/>
          <a:stretch>
            <a:fillRect/>
          </a:stretch>
        </p:blipFill>
        <p:spPr/>
      </p:pic>
      <p:pic>
        <p:nvPicPr>
          <p:cNvPr id="2" name="Grafik 1">
            <a:extLst>
              <a:ext uri="{FF2B5EF4-FFF2-40B4-BE49-F238E27FC236}">
                <a16:creationId xmlns:a16="http://schemas.microsoft.com/office/drawing/2014/main" id="{7FF43382-54CD-9637-17A6-3B9DCE5B35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28429176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A0AF-B608-EA7C-41CA-4DDE124F305D}"/>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6CD25950-97D6-C5CA-BBC1-5D8EAC0568F2}"/>
              </a:ext>
            </a:extLst>
          </p:cNvPr>
          <p:cNvSpPr txBox="1">
            <a:spLocks noChangeArrowheads="1"/>
          </p:cNvSpPr>
          <p:nvPr/>
        </p:nvSpPr>
        <p:spPr bwMode="auto">
          <a:xfrm>
            <a:off x="6404179" y="5822104"/>
            <a:ext cx="5166277" cy="1485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12028" tIns="110253" rIns="0" bIns="110253"/>
          <a:lstStyle>
            <a:lvl1pPr indent="-7938" eaLnBrk="0" hangingPunct="0">
              <a:defRPr sz="1400">
                <a:solidFill>
                  <a:srgbClr val="000000"/>
                </a:solidFill>
                <a:latin typeface="Arial" charset="0"/>
                <a:ea typeface="ＭＳ Ｐゴシック" charset="0"/>
                <a:cs typeface="ＭＳ Ｐゴシック" charset="0"/>
              </a:defRPr>
            </a:lvl1pPr>
            <a:lvl2pPr marL="742950" indent="-285750" eaLnBrk="0" hangingPunct="0">
              <a:defRPr sz="1400">
                <a:solidFill>
                  <a:srgbClr val="000000"/>
                </a:solidFill>
                <a:latin typeface="Arial" charset="0"/>
                <a:ea typeface="ＭＳ Ｐゴシック" charset="0"/>
              </a:defRPr>
            </a:lvl2pPr>
            <a:lvl3pPr marL="1143000" indent="-228600" eaLnBrk="0" hangingPunct="0">
              <a:defRPr sz="1400">
                <a:solidFill>
                  <a:srgbClr val="000000"/>
                </a:solidFill>
                <a:latin typeface="Arial" charset="0"/>
                <a:ea typeface="ＭＳ Ｐゴシック" charset="0"/>
              </a:defRPr>
            </a:lvl3pPr>
            <a:lvl4pPr marL="1600200" indent="-228600" eaLnBrk="0" hangingPunct="0">
              <a:defRPr sz="1400">
                <a:solidFill>
                  <a:srgbClr val="000000"/>
                </a:solidFill>
                <a:latin typeface="Arial" charset="0"/>
                <a:ea typeface="ＭＳ Ｐゴシック" charset="0"/>
              </a:defRPr>
            </a:lvl4pPr>
            <a:lvl5pPr marL="2057400" indent="-228600" eaLnBrk="0" hangingPunct="0">
              <a:defRPr sz="1400">
                <a:solidFill>
                  <a:srgbClr val="000000"/>
                </a:solidFill>
                <a:latin typeface="Arial" charset="0"/>
                <a:ea typeface="ＭＳ Ｐゴシック"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defRPr>
            </a:lvl9pPr>
          </a:lstStyle>
          <a:p>
            <a:pPr>
              <a:defRPr/>
            </a:pPr>
            <a:r>
              <a:rPr lang="de-DE" sz="667">
                <a:solidFill>
                  <a:schemeClr val="tx1"/>
                </a:solidFill>
                <a:latin typeface="Poppins" pitchFamily="2" charset="77"/>
                <a:cs typeface="Poppins" pitchFamily="2" charset="77"/>
              </a:rPr>
              <a:t>Alle Angaben basieren auf dem derzeitigen Kenntnisstand. Änderungen vorbehalten. Dieses Dokument ist ausschließlich für die teilnehmende Schule bzw. Lehrkraft bestimmt. Es bleibt bis zu einer ausdrücklichen Übertragung von Nutzungsrechten Eigentum von simply U. Jede Bearbeitung, Verwertung, Vervielfältigung und/oder gewerbsmäßige Verbreitung ist nur mit Einverständnis von simply U zulässig.</a:t>
            </a:r>
          </a:p>
        </p:txBody>
      </p:sp>
      <p:pic>
        <p:nvPicPr>
          <p:cNvPr id="3" name="Grafik 2">
            <a:extLst>
              <a:ext uri="{FF2B5EF4-FFF2-40B4-BE49-F238E27FC236}">
                <a16:creationId xmlns:a16="http://schemas.microsoft.com/office/drawing/2014/main" id="{4EA77141-AF0F-EA7F-CC15-78DE9CC40C4C}"/>
              </a:ext>
            </a:extLst>
          </p:cNvPr>
          <p:cNvPicPr>
            <a:picLocks noChangeAspect="1"/>
          </p:cNvPicPr>
          <p:nvPr/>
        </p:nvPicPr>
        <p:blipFill>
          <a:blip r:embed="rId3"/>
          <a:srcRect/>
          <a:stretch/>
        </p:blipFill>
        <p:spPr>
          <a:xfrm>
            <a:off x="1961288" y="4958064"/>
            <a:ext cx="1051872" cy="1222865"/>
          </a:xfrm>
          <a:prstGeom prst="rect">
            <a:avLst/>
          </a:prstGeom>
        </p:spPr>
      </p:pic>
    </p:spTree>
    <p:extLst>
      <p:ext uri="{BB962C8B-B14F-4D97-AF65-F5344CB8AC3E}">
        <p14:creationId xmlns:p14="http://schemas.microsoft.com/office/powerpoint/2010/main" val="1397305547"/>
      </p:ext>
    </p:extLst>
  </p:cSld>
  <p:clrMapOvr>
    <a:masterClrMapping/>
  </p:clrMapOvr>
</p:sld>
</file>

<file path=ppt/theme/theme1.xml><?xml version="1.0" encoding="utf-8"?>
<a:theme xmlns:a="http://schemas.openxmlformats.org/drawingml/2006/main" name="Office">
  <a:themeElements>
    <a:clrScheme name="Benutzerdefiniert 2">
      <a:dk1>
        <a:srgbClr val="202020"/>
      </a:dk1>
      <a:lt1>
        <a:srgbClr val="FFFFFF"/>
      </a:lt1>
      <a:dk2>
        <a:srgbClr val="B9B7B9"/>
      </a:dk2>
      <a:lt2>
        <a:srgbClr val="ECECEC"/>
      </a:lt2>
      <a:accent1>
        <a:srgbClr val="24C268"/>
      </a:accent1>
      <a:accent2>
        <a:srgbClr val="82C800"/>
      </a:accent2>
      <a:accent3>
        <a:srgbClr val="FFDD12"/>
      </a:accent3>
      <a:accent4>
        <a:srgbClr val="EC246E"/>
      </a:accent4>
      <a:accent5>
        <a:srgbClr val="32C6BB"/>
      </a:accent5>
      <a:accent6>
        <a:srgbClr val="8738F3"/>
      </a:accent6>
      <a:hlink>
        <a:srgbClr val="808080"/>
      </a:hlink>
      <a:folHlink>
        <a:srgbClr val="808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187</Words>
  <Application>Microsoft Macintosh PowerPoint</Application>
  <PresentationFormat>Breitbild</PresentationFormat>
  <Paragraphs>29</Paragraphs>
  <Slides>8</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Aptos</vt:lpstr>
      <vt:lpstr>Aptos Display</vt:lpstr>
      <vt:lpstr>Arial</vt:lpstr>
      <vt:lpstr>Arial Black</vt:lpstr>
      <vt:lpstr>Poppins</vt:lpstr>
      <vt:lpstr>Poppins ExtraBold</vt:lpstr>
      <vt:lpstr>Poppins Medium</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dc:creator>
  <cp:lastModifiedBy>d</cp:lastModifiedBy>
  <cp:revision>19</cp:revision>
  <dcterms:created xsi:type="dcterms:W3CDTF">2026-02-24T15:01:29Z</dcterms:created>
  <dcterms:modified xsi:type="dcterms:W3CDTF">2026-05-07T08:26:08Z</dcterms:modified>
</cp:coreProperties>
</file>